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6" y="-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66CFA-D878-4EBB-BBC5-35F518FF2E95}" type="datetimeFigureOut">
              <a:rPr lang="en-IN" smtClean="0"/>
              <a:t>08-01-2022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A0C8-4A79-4C5E-BF96-9C6E65BA86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512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66CFA-D878-4EBB-BBC5-35F518FF2E95}" type="datetimeFigureOut">
              <a:rPr lang="en-IN" smtClean="0"/>
              <a:t>08-01-2022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A0C8-4A79-4C5E-BF96-9C6E65BA86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3863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66CFA-D878-4EBB-BBC5-35F518FF2E95}" type="datetimeFigureOut">
              <a:rPr lang="en-IN" smtClean="0"/>
              <a:t>08-01-2022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A0C8-4A79-4C5E-BF96-9C6E65BA86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1051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66CFA-D878-4EBB-BBC5-35F518FF2E95}" type="datetimeFigureOut">
              <a:rPr lang="en-IN" smtClean="0"/>
              <a:t>08-01-2022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A0C8-4A79-4C5E-BF96-9C6E65BA86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4774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66CFA-D878-4EBB-BBC5-35F518FF2E95}" type="datetimeFigureOut">
              <a:rPr lang="en-IN" smtClean="0"/>
              <a:t>08-01-2022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A0C8-4A79-4C5E-BF96-9C6E65BA86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3048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66CFA-D878-4EBB-BBC5-35F518FF2E95}" type="datetimeFigureOut">
              <a:rPr lang="en-IN" smtClean="0"/>
              <a:t>08-01-2022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A0C8-4A79-4C5E-BF96-9C6E65BA86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4609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66CFA-D878-4EBB-BBC5-35F518FF2E95}" type="datetimeFigureOut">
              <a:rPr lang="en-IN" smtClean="0"/>
              <a:t>08-01-2022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A0C8-4A79-4C5E-BF96-9C6E65BA86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5201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66CFA-D878-4EBB-BBC5-35F518FF2E95}" type="datetimeFigureOut">
              <a:rPr lang="en-IN" smtClean="0"/>
              <a:t>08-01-2022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A0C8-4A79-4C5E-BF96-9C6E65BA86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5081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66CFA-D878-4EBB-BBC5-35F518FF2E95}" type="datetimeFigureOut">
              <a:rPr lang="en-IN" smtClean="0"/>
              <a:t>08-01-2022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A0C8-4A79-4C5E-BF96-9C6E65BA86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5375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66CFA-D878-4EBB-BBC5-35F518FF2E95}" type="datetimeFigureOut">
              <a:rPr lang="en-IN" smtClean="0"/>
              <a:t>08-01-2022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A0C8-4A79-4C5E-BF96-9C6E65BA86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20942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66CFA-D878-4EBB-BBC5-35F518FF2E95}" type="datetimeFigureOut">
              <a:rPr lang="en-IN" smtClean="0"/>
              <a:t>08-01-2022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A0C8-4A79-4C5E-BF96-9C6E65BA86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30622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66CFA-D878-4EBB-BBC5-35F518FF2E95}" type="datetimeFigureOut">
              <a:rPr lang="en-IN" smtClean="0"/>
              <a:t>08-01-2022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BA0C8-4A79-4C5E-BF96-9C6E65BA868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945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dirty="0" smtClean="0">
                <a:solidFill>
                  <a:srgbClr val="00B050"/>
                </a:solidFill>
              </a:rPr>
              <a:t>Role of teacher in </a:t>
            </a:r>
            <a:r>
              <a:rPr lang="en-IN" dirty="0" smtClean="0">
                <a:solidFill>
                  <a:srgbClr val="00B050"/>
                </a:solidFill>
              </a:rPr>
              <a:t>construction 0F Knowledge</a:t>
            </a:r>
            <a:endParaRPr lang="en-IN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4000" dirty="0" smtClean="0">
                <a:solidFill>
                  <a:srgbClr val="002060"/>
                </a:solidFill>
              </a:rPr>
              <a:t>Freedom to construct knowledge.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4000" dirty="0" smtClean="0">
                <a:solidFill>
                  <a:srgbClr val="002060"/>
                </a:solidFill>
              </a:rPr>
              <a:t>Consider every learner as unique.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4000" dirty="0" smtClean="0">
                <a:solidFill>
                  <a:srgbClr val="002060"/>
                </a:solidFill>
              </a:rPr>
              <a:t>Provide assistance to construct knowledge.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4000" dirty="0" smtClean="0">
                <a:solidFill>
                  <a:srgbClr val="002060"/>
                </a:solidFill>
              </a:rPr>
              <a:t>Provide challenging material to learner.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4000" dirty="0" smtClean="0">
                <a:solidFill>
                  <a:srgbClr val="002060"/>
                </a:solidFill>
              </a:rPr>
              <a:t>Teacher should be flexible.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4000" dirty="0" smtClean="0">
                <a:solidFill>
                  <a:srgbClr val="002060"/>
                </a:solidFill>
              </a:rPr>
              <a:t>Positive and supportive environment.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3300" dirty="0" smtClean="0">
                <a:solidFill>
                  <a:srgbClr val="002060"/>
                </a:solidFill>
              </a:rPr>
              <a:t>To make the students aware about changing world.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4000" dirty="0" smtClean="0">
                <a:solidFill>
                  <a:srgbClr val="002060"/>
                </a:solidFill>
              </a:rPr>
              <a:t>Encourage learners to work co-operative</a:t>
            </a:r>
            <a:r>
              <a:rPr lang="en-IN" sz="3700" dirty="0" smtClean="0">
                <a:solidFill>
                  <a:srgbClr val="002060"/>
                </a:solidFill>
              </a:rPr>
              <a:t>.</a:t>
            </a:r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27525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Role of teacher in </a:t>
            </a:r>
            <a:r>
              <a:rPr lang="en-GB" dirty="0"/>
              <a:t>construction </a:t>
            </a:r>
            <a:r>
              <a:rPr lang="en-GB" dirty="0" smtClean="0"/>
              <a:t>Of Knowledge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 9.  Provide clear definitions of the concept.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10. Develop deep understanding.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11. Provide opportunities for experimentation.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12. Training of senses.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13. Encourage self learning.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14. Readiness.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15. Perfect planning.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16. Encourage critical thinking.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42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800" dirty="0" smtClean="0">
                <a:solidFill>
                  <a:schemeClr val="bg1"/>
                </a:solidFill>
              </a:rPr>
              <a:t>.</a:t>
            </a:r>
            <a:endParaRPr lang="en-IN" sz="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2332037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9600" dirty="0" smtClean="0"/>
              <a:t>THANKS</a:t>
            </a:r>
            <a:endParaRPr lang="en-IN" sz="9600" dirty="0"/>
          </a:p>
        </p:txBody>
      </p:sp>
    </p:spTree>
    <p:extLst>
      <p:ext uri="{BB962C8B-B14F-4D97-AF65-F5344CB8AC3E}">
        <p14:creationId xmlns:p14="http://schemas.microsoft.com/office/powerpoint/2010/main" val="12651391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114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Role of teacher in construction 0F Knowledge</vt:lpstr>
      <vt:lpstr>Role of teacher in construction Of Knowledge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teacher in construction</dc:title>
  <dc:creator>hp</dc:creator>
  <cp:lastModifiedBy>hp</cp:lastModifiedBy>
  <cp:revision>3</cp:revision>
  <dcterms:created xsi:type="dcterms:W3CDTF">2022-01-08T11:36:47Z</dcterms:created>
  <dcterms:modified xsi:type="dcterms:W3CDTF">2022-01-08T11:52:59Z</dcterms:modified>
</cp:coreProperties>
</file>