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D994619-F96D-466E-9CA9-009E319AF7A8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1A0D675-0BF9-43E8-B896-A88AB0D2F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928693"/>
          </a:xfrm>
        </p:spPr>
        <p:txBody>
          <a:bodyPr/>
          <a:lstStyle/>
          <a:p>
            <a:r>
              <a:rPr lang="en-US" b="1" dirty="0" smtClean="0"/>
              <a:t>Yoga: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072494" cy="47863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Concept, Types, Need and Importance, and Benefits of Specific  </a:t>
            </a:r>
            <a:r>
              <a:rPr lang="en-US" sz="2800" dirty="0" err="1" smtClean="0">
                <a:latin typeface="Arial Black" pitchFamily="34" charset="0"/>
              </a:rPr>
              <a:t>Asanas</a:t>
            </a:r>
            <a:endParaRPr lang="en-US" sz="2800" dirty="0" smtClean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1. Concept of Yoga</a:t>
            </a:r>
          </a:p>
          <a:p>
            <a:r>
              <a:rPr lang="en-US" sz="2800" dirty="0" smtClean="0">
                <a:latin typeface="Arial Black" pitchFamily="34" charset="0"/>
              </a:rPr>
              <a:t>Yoga is an ancient Indian practice that helps in the development of the body, mind, and soul.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800" dirty="0" smtClean="0">
                <a:latin typeface="Arial Black" pitchFamily="34" charset="0"/>
              </a:rPr>
              <a:t>The word </a:t>
            </a:r>
            <a:r>
              <a:rPr lang="en-US" sz="2800" i="1" dirty="0" smtClean="0">
                <a:latin typeface="Arial Black" pitchFamily="34" charset="0"/>
              </a:rPr>
              <a:t>Yoga</a:t>
            </a:r>
            <a:r>
              <a:rPr lang="en-US" sz="2800" dirty="0" smtClean="0">
                <a:latin typeface="Arial Black" pitchFamily="34" charset="0"/>
              </a:rPr>
              <a:t> comes from the Sanskrit word </a:t>
            </a:r>
            <a:r>
              <a:rPr lang="en-US" sz="2800" i="1" dirty="0" smtClean="0">
                <a:latin typeface="Arial Black" pitchFamily="34" charset="0"/>
              </a:rPr>
              <a:t>“</a:t>
            </a:r>
            <a:r>
              <a:rPr lang="en-US" sz="2800" i="1" dirty="0" err="1" smtClean="0">
                <a:latin typeface="Arial Black" pitchFamily="34" charset="0"/>
              </a:rPr>
              <a:t>Yuj</a:t>
            </a:r>
            <a:r>
              <a:rPr lang="en-US" sz="2800" i="1" dirty="0" smtClean="0">
                <a:latin typeface="Arial Black" pitchFamily="34" charset="0"/>
              </a:rPr>
              <a:t>”</a:t>
            </a:r>
            <a:r>
              <a:rPr lang="en-US" sz="2800" dirty="0" smtClean="0">
                <a:latin typeface="Arial Black" pitchFamily="34" charset="0"/>
              </a:rPr>
              <a:t>, which means to unite or join.</a:t>
            </a:r>
          </a:p>
          <a:p>
            <a:r>
              <a:rPr lang="en-US" sz="2800" dirty="0" smtClean="0">
                <a:latin typeface="Arial Black" pitchFamily="34" charset="0"/>
              </a:rPr>
              <a:t>Yoga brings harmony between physical, mental, and spiritual health.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4. ਵਿਸ਼ੇਸ਼ ਯੋਗ ਆਸਨ: ਲਾਭ ਅਤੇ ਤਰੀਕੇ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a-IN" b="1" dirty="0" smtClean="0"/>
              <a:t>(1) ਸੂਰਜ ਨਮਸਕਾਰ (</a:t>
            </a:r>
            <a:r>
              <a:rPr lang="en-US" b="1" dirty="0" smtClean="0"/>
              <a:t>Surya </a:t>
            </a:r>
            <a:r>
              <a:rPr lang="en-US" b="1" dirty="0" err="1" smtClean="0"/>
              <a:t>Namaskar</a:t>
            </a:r>
            <a:r>
              <a:rPr lang="en-US" b="1" dirty="0" smtClean="0"/>
              <a:t>)</a:t>
            </a:r>
          </a:p>
          <a:p>
            <a:r>
              <a:rPr lang="pa-IN" b="1" dirty="0" smtClean="0"/>
              <a:t>ਤਰੀਕਾ:</a:t>
            </a:r>
          </a:p>
          <a:p>
            <a:r>
              <a:rPr lang="pa-IN" b="1" dirty="0" smtClean="0"/>
              <a:t>ਸਿੱਧੇ ਖੜ੍ਹੇ ਹੋਵੋ</a:t>
            </a:r>
          </a:p>
          <a:p>
            <a:r>
              <a:rPr lang="pa-IN" b="1" dirty="0" smtClean="0"/>
              <a:t>ਹੱਥ ਜੋੜੋ</a:t>
            </a:r>
          </a:p>
          <a:p>
            <a:r>
              <a:rPr lang="pa-IN" b="1" dirty="0" smtClean="0"/>
              <a:t>ਅੱਗੇ-ਪਿੱਛੇ ਝੁਕੋ</a:t>
            </a:r>
          </a:p>
          <a:p>
            <a:r>
              <a:rPr lang="pa-IN" b="1" dirty="0" smtClean="0"/>
              <a:t>ਪੂਰਾ ਚੱਕਰ 12 ਅਵਸਥਾਵਾਂ ਵਿੱਚ ਕਰੋ</a:t>
            </a:r>
          </a:p>
          <a:p>
            <a:r>
              <a:rPr lang="pa-IN" b="1" dirty="0" smtClean="0"/>
              <a:t>ਲਾਭ:</a:t>
            </a:r>
          </a:p>
          <a:p>
            <a:r>
              <a:rPr lang="pa-IN" b="1" dirty="0" smtClean="0"/>
              <a:t>ਸਰੀਰ ਤੰਦਰੁਸਤ ਬਣਦਾ ਹੈ</a:t>
            </a:r>
          </a:p>
          <a:p>
            <a:r>
              <a:rPr lang="pa-IN" b="1" dirty="0" smtClean="0"/>
              <a:t>ਵਜ਼ਨ ਘਟਦਾ ਹੈ</a:t>
            </a:r>
          </a:p>
          <a:p>
            <a:r>
              <a:rPr lang="pa-IN" b="1" dirty="0" smtClean="0"/>
              <a:t>ਪਚਨ ਸੁਧਰਦਾ ਹੈ</a:t>
            </a:r>
          </a:p>
          <a:p>
            <a:r>
              <a:rPr lang="pa-IN" b="1" dirty="0" smtClean="0"/>
              <a:t>ਰੋਗਾਂ ਤੋਂ ਬਚਾਅ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2) </a:t>
            </a:r>
            <a:r>
              <a:rPr lang="en-US" b="1" dirty="0" err="1" smtClean="0"/>
              <a:t>Tadasana</a:t>
            </a:r>
            <a:r>
              <a:rPr lang="en-US" b="1" dirty="0" smtClean="0"/>
              <a:t> (Mountain Pose)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Technique:</a:t>
            </a:r>
          </a:p>
          <a:p>
            <a:r>
              <a:rPr lang="en-US" b="1" dirty="0" smtClean="0"/>
              <a:t>Stand straight with feet together.</a:t>
            </a:r>
          </a:p>
          <a:p>
            <a:r>
              <a:rPr lang="en-US" b="1" dirty="0" smtClean="0"/>
              <a:t>Raise both arms upward.</a:t>
            </a:r>
          </a:p>
          <a:p>
            <a:r>
              <a:rPr lang="en-US" b="1" dirty="0" smtClean="0"/>
              <a:t>Lift your heels and balance on toes.</a:t>
            </a:r>
          </a:p>
          <a:p>
            <a:r>
              <a:rPr lang="en-US" b="1" dirty="0" smtClean="0"/>
              <a:t>Hold for a few seconds.</a:t>
            </a:r>
          </a:p>
          <a:p>
            <a:r>
              <a:rPr lang="en-US" b="1" dirty="0" smtClean="0"/>
              <a:t>Benefits:</a:t>
            </a:r>
          </a:p>
          <a:p>
            <a:r>
              <a:rPr lang="en-US" b="1" dirty="0" smtClean="0"/>
              <a:t>Improves posture</a:t>
            </a:r>
          </a:p>
          <a:p>
            <a:r>
              <a:rPr lang="en-US" b="1" dirty="0" smtClean="0"/>
              <a:t>Increases height (in growing age)</a:t>
            </a:r>
          </a:p>
          <a:p>
            <a:r>
              <a:rPr lang="en-US" b="1" dirty="0" smtClean="0"/>
              <a:t>Strengthens legs and spine</a:t>
            </a:r>
          </a:p>
          <a:p>
            <a:r>
              <a:rPr lang="en-US" b="1" dirty="0" smtClean="0"/>
              <a:t>Improves balance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(2) ਤਾੜ ਆਸਨ (</a:t>
            </a:r>
            <a:r>
              <a:rPr lang="en-US" b="1" dirty="0" err="1" smtClean="0"/>
              <a:t>Tadasana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a-IN" b="1" dirty="0" smtClean="0"/>
              <a:t>ਤਰੀਕਾ:</a:t>
            </a:r>
          </a:p>
          <a:p>
            <a:r>
              <a:rPr lang="pa-IN" b="1" dirty="0" smtClean="0"/>
              <a:t>ਸਿੱਧੇ ਖੜ੍ਹੇ ਹੋਵੋ</a:t>
            </a:r>
          </a:p>
          <a:p>
            <a:r>
              <a:rPr lang="pa-IN" b="1" dirty="0" smtClean="0"/>
              <a:t>ਹੱਥ ਉੱਪਰ ਚੁੱਕੋ</a:t>
            </a:r>
          </a:p>
          <a:p>
            <a:r>
              <a:rPr lang="pa-IN" b="1" dirty="0" smtClean="0"/>
              <a:t>ਅੱਡੀਆਂ ਉੱਪਰ ਉਠਾਓ</a:t>
            </a:r>
          </a:p>
          <a:p>
            <a:r>
              <a:rPr lang="pa-IN" b="1" dirty="0" smtClean="0"/>
              <a:t>ਕੁਝ ਸਮਾਂ ਰੋਕੋ</a:t>
            </a:r>
          </a:p>
          <a:p>
            <a:r>
              <a:rPr lang="pa-IN" b="1" dirty="0" smtClean="0"/>
              <a:t>ਲਾਭ:</a:t>
            </a:r>
          </a:p>
          <a:p>
            <a:r>
              <a:rPr lang="pa-IN" b="1" dirty="0" smtClean="0"/>
              <a:t>ਕੱਦ ਵਧਾਉਂਦਾ ਹੈ</a:t>
            </a:r>
          </a:p>
          <a:p>
            <a:r>
              <a:rPr lang="pa-IN" b="1" dirty="0" smtClean="0"/>
              <a:t>ਰੀੜ੍ਹ ਦੀ ਹੱਡੀ ਮਜ਼ਬੂਤ</a:t>
            </a:r>
          </a:p>
          <a:p>
            <a:r>
              <a:rPr lang="pa-IN" b="1" dirty="0" smtClean="0"/>
              <a:t>ਸੰਤੁਲਨ ਸੁਧਾਰਦਾ ਹੈ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(3) </a:t>
            </a:r>
            <a:r>
              <a:rPr lang="en-US" b="1" dirty="0" err="1" smtClean="0"/>
              <a:t>Padmasana</a:t>
            </a:r>
            <a:r>
              <a:rPr lang="en-US" b="1" dirty="0" smtClean="0"/>
              <a:t> (Lotus Pose)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Technique:</a:t>
            </a:r>
          </a:p>
          <a:p>
            <a:r>
              <a:rPr lang="en-US" b="1" dirty="0" smtClean="0"/>
              <a:t>Sit cross-legged.</a:t>
            </a:r>
          </a:p>
          <a:p>
            <a:r>
              <a:rPr lang="en-US" b="1" dirty="0" smtClean="0"/>
              <a:t>Place feet on opposite thighs.</a:t>
            </a:r>
          </a:p>
          <a:p>
            <a:r>
              <a:rPr lang="en-US" b="1" dirty="0" smtClean="0"/>
              <a:t>Keep hands on knees.</a:t>
            </a:r>
          </a:p>
          <a:p>
            <a:r>
              <a:rPr lang="en-US" b="1" dirty="0" smtClean="0"/>
              <a:t>Close eyes and relax.</a:t>
            </a:r>
          </a:p>
          <a:p>
            <a:r>
              <a:rPr lang="en-US" b="1" dirty="0" smtClean="0"/>
              <a:t>Benefits:</a:t>
            </a:r>
          </a:p>
          <a:p>
            <a:r>
              <a:rPr lang="en-US" b="1" dirty="0" smtClean="0"/>
              <a:t>Helps in meditation</a:t>
            </a:r>
          </a:p>
          <a:p>
            <a:r>
              <a:rPr lang="en-US" b="1" dirty="0" smtClean="0"/>
              <a:t>Calms the mind</a:t>
            </a:r>
          </a:p>
          <a:p>
            <a:r>
              <a:rPr lang="en-US" b="1" dirty="0" smtClean="0"/>
              <a:t>Improves concentration</a:t>
            </a:r>
          </a:p>
          <a:p>
            <a:r>
              <a:rPr lang="en-US" b="1" dirty="0" smtClean="0"/>
              <a:t>Reduces stress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(3) ਪਦਮ ਆਸਨ (</a:t>
            </a:r>
            <a:r>
              <a:rPr lang="en-US" b="1" dirty="0" err="1" smtClean="0"/>
              <a:t>Padmasana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a-IN" b="1" dirty="0" smtClean="0"/>
              <a:t>ਤਰੀਕਾ:</a:t>
            </a:r>
          </a:p>
          <a:p>
            <a:r>
              <a:rPr lang="pa-IN" b="1" dirty="0" smtClean="0"/>
              <a:t>ਪੈਰ ਫੋਲਡ ਕਰਕੇ ਬੈਠੋ</a:t>
            </a:r>
          </a:p>
          <a:p>
            <a:r>
              <a:rPr lang="pa-IN" b="1" dirty="0" smtClean="0"/>
              <a:t>ਹੱਥ ਘੁੱਟਿਆਂ 'ਤੇ ਰੱਖੋ</a:t>
            </a:r>
          </a:p>
          <a:p>
            <a:r>
              <a:rPr lang="pa-IN" b="1" dirty="0" smtClean="0"/>
              <a:t>ਅੱਖਾਂ ਬੰਦ ਕਰੋ</a:t>
            </a:r>
          </a:p>
          <a:p>
            <a:r>
              <a:rPr lang="pa-IN" b="1" dirty="0" smtClean="0"/>
              <a:t>ਲਾਭ:</a:t>
            </a:r>
          </a:p>
          <a:p>
            <a:r>
              <a:rPr lang="pa-IN" b="1" dirty="0" smtClean="0"/>
              <a:t>ਧਿਆਨ ਵਿੱਚ ਮਦਦ</a:t>
            </a:r>
          </a:p>
          <a:p>
            <a:r>
              <a:rPr lang="pa-IN" b="1" dirty="0" smtClean="0"/>
              <a:t>ਮਨ ਸ਼ਾਂਤ</a:t>
            </a:r>
          </a:p>
          <a:p>
            <a:r>
              <a:rPr lang="pa-IN" b="1" dirty="0" smtClean="0"/>
              <a:t>ਯਾਦਦਾਸ਼ਤ ਵਧਦੀ ਹੈ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(4) </a:t>
            </a:r>
            <a:r>
              <a:rPr lang="en-US" b="1" dirty="0" err="1" smtClean="0"/>
              <a:t>Chakrasana</a:t>
            </a:r>
            <a:r>
              <a:rPr lang="en-US" b="1" dirty="0" smtClean="0"/>
              <a:t> (Wheel Pose)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Technique:</a:t>
            </a:r>
          </a:p>
          <a:p>
            <a:r>
              <a:rPr lang="en-US" b="1" dirty="0" smtClean="0"/>
              <a:t>Lie on your back.</a:t>
            </a:r>
          </a:p>
          <a:p>
            <a:r>
              <a:rPr lang="en-US" b="1" dirty="0" smtClean="0"/>
              <a:t>Place hands near shoulders and feet on floor.</a:t>
            </a:r>
          </a:p>
          <a:p>
            <a:r>
              <a:rPr lang="en-US" b="1" dirty="0" smtClean="0"/>
              <a:t>Push the body upward to form a wheel shape.</a:t>
            </a:r>
          </a:p>
          <a:p>
            <a:r>
              <a:rPr lang="en-US" b="1" dirty="0" smtClean="0"/>
              <a:t>Hold for some time.</a:t>
            </a:r>
          </a:p>
          <a:p>
            <a:r>
              <a:rPr lang="en-US" b="1" dirty="0" smtClean="0"/>
              <a:t>Benefits:</a:t>
            </a:r>
          </a:p>
          <a:p>
            <a:r>
              <a:rPr lang="en-US" b="1" dirty="0" smtClean="0"/>
              <a:t>Makes the spine flexible</a:t>
            </a:r>
          </a:p>
          <a:p>
            <a:r>
              <a:rPr lang="en-US" b="1" dirty="0" smtClean="0"/>
              <a:t>Improves digestion</a:t>
            </a:r>
          </a:p>
          <a:p>
            <a:r>
              <a:rPr lang="en-US" b="1" dirty="0" smtClean="0"/>
              <a:t>Strengthens arms and legs</a:t>
            </a:r>
          </a:p>
          <a:p>
            <a:r>
              <a:rPr lang="en-US" b="1" dirty="0" smtClean="0"/>
              <a:t>Increases energy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(4) ਚੱਕਰ ਆਸਨ (</a:t>
            </a:r>
            <a:r>
              <a:rPr lang="en-US" b="1" dirty="0" err="1" smtClean="0"/>
              <a:t>Chakrasana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a-IN" b="1" dirty="0" smtClean="0"/>
              <a:t>ਤਰੀਕਾ:</a:t>
            </a:r>
          </a:p>
          <a:p>
            <a:r>
              <a:rPr lang="pa-IN" b="1" dirty="0" smtClean="0"/>
              <a:t>ਪਿੱਠ 'ਤੇ ਲੇਟੋ</a:t>
            </a:r>
          </a:p>
          <a:p>
            <a:r>
              <a:rPr lang="pa-IN" b="1" dirty="0" smtClean="0"/>
              <a:t>ਹੱਥ ਤੇ ਪੈਰ ਜ਼ਮੀਨ 'ਤੇ</a:t>
            </a:r>
          </a:p>
          <a:p>
            <a:r>
              <a:rPr lang="pa-IN" b="1" dirty="0" smtClean="0"/>
              <a:t>ਸਰੀਰ ਨੂੰ ਉੱਪਰ ਚੁੱਕੋ</a:t>
            </a:r>
          </a:p>
          <a:p>
            <a:r>
              <a:rPr lang="pa-IN" b="1" dirty="0" smtClean="0"/>
              <a:t>ਲਾਭ:</a:t>
            </a:r>
          </a:p>
          <a:p>
            <a:r>
              <a:rPr lang="pa-IN" b="1" dirty="0" smtClean="0"/>
              <a:t>ਰੀੜ੍ਹ ਲਚਕੀਲੀ</a:t>
            </a:r>
          </a:p>
          <a:p>
            <a:r>
              <a:rPr lang="pa-IN" b="1" dirty="0" smtClean="0"/>
              <a:t>ਪੇਟ ਦੀਆਂ ਸਮੱਸਿਆਵਾਂ ਦੂਰ</a:t>
            </a:r>
          </a:p>
          <a:p>
            <a:r>
              <a:rPr lang="pa-IN" b="1" dirty="0" smtClean="0"/>
              <a:t>ਊਰਜਾ ਵਧਦੀ ਹੈ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(5) </a:t>
            </a:r>
            <a:r>
              <a:rPr lang="en-US" b="1" dirty="0" err="1" smtClean="0"/>
              <a:t>Dhanurasana</a:t>
            </a:r>
            <a:r>
              <a:rPr lang="en-US" b="1" dirty="0" smtClean="0"/>
              <a:t> (Bow Pose)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Technique:</a:t>
            </a:r>
          </a:p>
          <a:p>
            <a:r>
              <a:rPr lang="en-US" b="1" dirty="0" smtClean="0"/>
              <a:t>Lie on your stomach.</a:t>
            </a:r>
          </a:p>
          <a:p>
            <a:r>
              <a:rPr lang="en-US" b="1" dirty="0" smtClean="0"/>
              <a:t>Bend knees and hold ankles.</a:t>
            </a:r>
          </a:p>
          <a:p>
            <a:r>
              <a:rPr lang="en-US" b="1" dirty="0" smtClean="0"/>
              <a:t>Lift chest and legs upward.</a:t>
            </a:r>
          </a:p>
          <a:p>
            <a:r>
              <a:rPr lang="en-US" b="1" dirty="0" smtClean="0"/>
              <a:t>Balance on the abdomen.</a:t>
            </a:r>
          </a:p>
          <a:p>
            <a:r>
              <a:rPr lang="en-US" b="1" dirty="0" smtClean="0"/>
              <a:t>Benefits:</a:t>
            </a:r>
          </a:p>
          <a:p>
            <a:r>
              <a:rPr lang="en-US" b="1" dirty="0" smtClean="0"/>
              <a:t>Improves digestive system</a:t>
            </a:r>
          </a:p>
          <a:p>
            <a:r>
              <a:rPr lang="en-US" b="1" dirty="0" smtClean="0"/>
              <a:t>Reduces back pain</a:t>
            </a:r>
          </a:p>
          <a:p>
            <a:r>
              <a:rPr lang="en-US" b="1" dirty="0" smtClean="0"/>
              <a:t>Strengthens muscles</a:t>
            </a:r>
          </a:p>
          <a:p>
            <a:r>
              <a:rPr lang="en-US" b="1" dirty="0" smtClean="0"/>
              <a:t>Helps in weight control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(5) ਧਨੁ ਆਸਨ (</a:t>
            </a:r>
            <a:r>
              <a:rPr lang="en-US" b="1" dirty="0" err="1" smtClean="0"/>
              <a:t>Dhanurasana</a:t>
            </a:r>
            <a:r>
              <a:rPr lang="en-US" b="1" dirty="0" smtClean="0"/>
              <a:t>)</a:t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a-IN" b="1" dirty="0" smtClean="0"/>
              <a:t>ਤਰੀਕਾ:</a:t>
            </a:r>
          </a:p>
          <a:p>
            <a:r>
              <a:rPr lang="pa-IN" b="1" dirty="0" smtClean="0"/>
              <a:t>ਪੇਟ ਦੇ ਬਲ ਲੇਟੋ</a:t>
            </a:r>
          </a:p>
          <a:p>
            <a:r>
              <a:rPr lang="pa-IN" b="1" dirty="0" smtClean="0"/>
              <a:t>ਪੈਰ ਪਿੱਛੇ ਮੋੜੋ</a:t>
            </a:r>
          </a:p>
          <a:p>
            <a:r>
              <a:rPr lang="pa-IN" b="1" dirty="0" smtClean="0"/>
              <a:t>ਹੱਥਾਂ ਨਾਲ ਫੜੋ</a:t>
            </a:r>
          </a:p>
          <a:p>
            <a:r>
              <a:rPr lang="pa-IN" b="1" dirty="0" smtClean="0"/>
              <a:t>ਛਾਤੀ ਉੱਪਰ ਚੁੱਕੋ</a:t>
            </a:r>
          </a:p>
          <a:p>
            <a:r>
              <a:rPr lang="pa-IN" b="1" dirty="0" smtClean="0"/>
              <a:t>ਲਾਭ:</a:t>
            </a:r>
          </a:p>
          <a:p>
            <a:r>
              <a:rPr lang="pa-IN" b="1" dirty="0" smtClean="0"/>
              <a:t>ਪਚਨ ਤੰਤਰ ਸੁਧਾਰ</a:t>
            </a:r>
          </a:p>
          <a:p>
            <a:r>
              <a:rPr lang="pa-IN" b="1" dirty="0" smtClean="0"/>
              <a:t>ਪਿੱਠ ਦਰਦ ਘਟਦਾ</a:t>
            </a:r>
          </a:p>
          <a:p>
            <a:r>
              <a:rPr lang="pa-IN" b="1" dirty="0" smtClean="0"/>
              <a:t>ਮੋਟਾਪਾ ਘਟਦਾ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 Conclusion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Yoga is very important for a healthy and peaceful life.</a:t>
            </a:r>
            <a:br>
              <a:rPr lang="en-US" b="1" dirty="0" smtClean="0"/>
            </a:br>
            <a:r>
              <a:rPr lang="en-US" b="1" dirty="0" smtClean="0"/>
              <a:t>Regular practice of yoga keeps the body fit, the mind calm, and the soul strong.</a:t>
            </a:r>
            <a:br>
              <a:rPr lang="en-US" b="1" dirty="0" smtClean="0"/>
            </a:br>
            <a:r>
              <a:rPr lang="en-US" b="1" dirty="0" smtClean="0"/>
              <a:t>It helps in developing a balanced personality.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OG E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a-IN" b="1" dirty="0" smtClean="0"/>
              <a:t>ਨਿਸਕਰਸ਼ (</a:t>
            </a:r>
            <a:r>
              <a:rPr lang="en-US" b="1" dirty="0" smtClean="0"/>
              <a:t>Conclusion)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a-IN" b="1" dirty="0" smtClean="0"/>
              <a:t>5. </a:t>
            </a:r>
            <a:endParaRPr lang="en-US" b="1" dirty="0" smtClean="0"/>
          </a:p>
          <a:p>
            <a:r>
              <a:rPr lang="pa-IN" b="1" dirty="0" smtClean="0"/>
              <a:t>ਯੋਗ ਸਾਡੇ ਜੀਵਨ ਦਾ ਅਹੰਮ ਹਿੱਸਾ ਹੈ। ਇਹ ਸਰੀਰ, ਮਨ ਅਤੇ ਆਤਮਾ ਨੂੰ ਸਿਹਤਮੰਦ ਬਣਾਉਂਦਾ ਹੈ। ਨਿਯਮਿਤ ਯੋਗ ਕਰਨ ਨਾਲ ਜੀਵਨ ਖੁਸ਼ਹਾਲ ਅਤੇ ਤੰਦਰੁਸਤ ਬਣਦਾ ਹੈ।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a-IN" b="1" dirty="0" smtClean="0"/>
              <a:t>ਯੋਗ (</a:t>
            </a:r>
            <a:r>
              <a:rPr lang="en-US" b="1" dirty="0" smtClean="0"/>
              <a:t>Yoga):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r>
              <a:rPr lang="pa-IN" b="1" dirty="0" smtClean="0"/>
              <a:t>ਅਰਥ, ਕਿਸਮਾਂ, ਲੋੜ, ਮਹੱਤਤਾ ਅਤੇ ਆਸਨਾਂ ਦੇ ਲਾਭ</a:t>
            </a:r>
          </a:p>
          <a:p>
            <a:r>
              <a:rPr lang="pa-IN" b="1" dirty="0" smtClean="0"/>
              <a:t>1. ਯੋਗ ਦਾ ਅਰਥ (</a:t>
            </a:r>
            <a:r>
              <a:rPr lang="en-US" b="1" dirty="0" smtClean="0"/>
              <a:t>Concept of Yoga)</a:t>
            </a:r>
          </a:p>
          <a:p>
            <a:r>
              <a:rPr lang="pa-IN" b="1" dirty="0" smtClean="0"/>
              <a:t>ਯੋਗ ਇੱਕ ਪ੍ਰਾਚੀਨ ਭਾਰਤੀ ਵਿਦਿਆ ਹੈ ਜੋ ਸਰੀਰ, ਮਨ ਅਤੇ ਆਤਮਾ ਦੇ ਸੰਤੁਲਨ ਲਈ ਕੀਤੀ ਜਾਂਦੀ ਹੈ।</a:t>
            </a:r>
          </a:p>
          <a:p>
            <a:r>
              <a:rPr lang="pa-IN" b="1" dirty="0" smtClean="0"/>
              <a:t>"ਯੋਗ" ਸ਼ਬਦ ਸੰਸਕ੍ਰਿਤ ਦੇ "ਯੁਜ" ਤੋਂ ਬਣਿਆ ਹੈ, ਜਿਸਦਾ ਅਰਥ ਹੈ — ਜੋੜਨਾ ਜਾਂ ਮਿਲਾਉਣਾ।</a:t>
            </a:r>
          </a:p>
          <a:p>
            <a:r>
              <a:rPr lang="pa-IN" b="1" dirty="0" smtClean="0"/>
              <a:t>ਯੋਗ ਰਾਹੀਂ ਮਨੁੱਖ ਆਪਣੇ ਸਰੀਰ, ਮਨ ਅਤੇ ਆਤਮਾ ਨੂੰ ਜੋੜਦਾ ਹੈ।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OG IN PUNJAB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Types of Yoga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main types of yoga are:</a:t>
            </a:r>
          </a:p>
          <a:p>
            <a:r>
              <a:rPr lang="en-US" b="1" dirty="0" smtClean="0"/>
              <a:t>(1) Karma Yoga</a:t>
            </a:r>
          </a:p>
          <a:p>
            <a:r>
              <a:rPr lang="en-US" b="1" dirty="0" smtClean="0"/>
              <a:t>It means doing selfless work without expecting rewards.</a:t>
            </a:r>
          </a:p>
          <a:p>
            <a:r>
              <a:rPr lang="en-US" b="1" dirty="0" smtClean="0"/>
              <a:t>(2) </a:t>
            </a:r>
            <a:r>
              <a:rPr lang="en-US" b="1" dirty="0" err="1" smtClean="0"/>
              <a:t>Bhakti</a:t>
            </a:r>
            <a:r>
              <a:rPr lang="en-US" b="1" dirty="0" smtClean="0"/>
              <a:t> Yoga</a:t>
            </a:r>
          </a:p>
          <a:p>
            <a:r>
              <a:rPr lang="en-US" b="1" dirty="0" smtClean="0"/>
              <a:t>It is the path of devotion and love for God.</a:t>
            </a:r>
          </a:p>
          <a:p>
            <a:r>
              <a:rPr lang="en-US" b="1" dirty="0" smtClean="0"/>
              <a:t>(3) </a:t>
            </a:r>
            <a:r>
              <a:rPr lang="en-US" b="1" dirty="0" err="1" smtClean="0"/>
              <a:t>Jnana</a:t>
            </a:r>
            <a:r>
              <a:rPr lang="en-US" b="1" dirty="0" smtClean="0"/>
              <a:t> Yoga</a:t>
            </a:r>
          </a:p>
          <a:p>
            <a:r>
              <a:rPr lang="en-US" b="1" dirty="0" smtClean="0"/>
              <a:t>It is the path of knowledge and wisdom.</a:t>
            </a:r>
          </a:p>
          <a:p>
            <a:r>
              <a:rPr lang="en-US" b="1" dirty="0" smtClean="0"/>
              <a:t>(4) Raja Yoga</a:t>
            </a:r>
          </a:p>
          <a:p>
            <a:r>
              <a:rPr lang="en-US" b="1" dirty="0" smtClean="0"/>
              <a:t>It focuses on meditation and control of the mind.</a:t>
            </a:r>
          </a:p>
          <a:p>
            <a:r>
              <a:rPr lang="en-US" b="1" dirty="0" smtClean="0"/>
              <a:t>(5) </a:t>
            </a:r>
            <a:r>
              <a:rPr lang="en-US" b="1" dirty="0" err="1" smtClean="0"/>
              <a:t>Hatha</a:t>
            </a:r>
            <a:r>
              <a:rPr lang="en-US" b="1" dirty="0" smtClean="0"/>
              <a:t> Yoga</a:t>
            </a:r>
          </a:p>
          <a:p>
            <a:r>
              <a:rPr lang="en-US" b="1" dirty="0" smtClean="0"/>
              <a:t>It includes physical postures (</a:t>
            </a:r>
            <a:r>
              <a:rPr lang="en-US" b="1" dirty="0" err="1" smtClean="0"/>
              <a:t>asanas</a:t>
            </a:r>
            <a:r>
              <a:rPr lang="en-US" b="1" dirty="0" smtClean="0"/>
              <a:t>) and breathing exercises.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2. ਯੋਗ ਦੀਆਂ ਕਿਸਮਾਂ (</a:t>
            </a:r>
            <a:r>
              <a:rPr lang="en-US" b="1" dirty="0" smtClean="0"/>
              <a:t>Types of Yoga)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a-IN" b="1" dirty="0" smtClean="0"/>
              <a:t>ਯੋਗ ਦੀਆਂ ਮੁੱਖ ਕਿਸਮਾਂ ਇਹ ਹਨ:</a:t>
            </a:r>
          </a:p>
          <a:p>
            <a:r>
              <a:rPr lang="pa-IN" b="1" dirty="0" smtClean="0"/>
              <a:t>(1) ਕਰਮ ਯੋਗ</a:t>
            </a:r>
          </a:p>
          <a:p>
            <a:r>
              <a:rPr lang="pa-IN" b="1" dirty="0" smtClean="0"/>
              <a:t>ਨਿਸ਼ਕਾਮ ਸੇਵਾ ਕਰਨਾ।</a:t>
            </a:r>
          </a:p>
          <a:p>
            <a:r>
              <a:rPr lang="pa-IN" b="1" dirty="0" smtClean="0"/>
              <a:t>(2) ਭਕਤੀ ਯੋਗ</a:t>
            </a:r>
          </a:p>
          <a:p>
            <a:r>
              <a:rPr lang="pa-IN" b="1" dirty="0" smtClean="0"/>
              <a:t>ਪਰਮਾਤਮਾ ਨਾਲ ਭਕਤੀ ਰਾਹੀਂ ਜੁੜਨਾ।</a:t>
            </a:r>
          </a:p>
          <a:p>
            <a:r>
              <a:rPr lang="pa-IN" b="1" dirty="0" smtClean="0"/>
              <a:t>(3) ਗਿਆਨ ਯੋਗ</a:t>
            </a:r>
          </a:p>
          <a:p>
            <a:r>
              <a:rPr lang="pa-IN" b="1" dirty="0" smtClean="0"/>
              <a:t>ਗਿਆਨ ਅਤੇ ਧਿਆਨ ਰਾਹੀਂ ਸੱਚ ਦੀ ਪ੍ਰਾਪਤੀ।</a:t>
            </a:r>
          </a:p>
          <a:p>
            <a:r>
              <a:rPr lang="pa-IN" b="1" dirty="0" smtClean="0"/>
              <a:t>(4) ਰਾਜ ਯੋਗ</a:t>
            </a:r>
          </a:p>
          <a:p>
            <a:r>
              <a:rPr lang="pa-IN" b="1" dirty="0" smtClean="0"/>
              <a:t>ਧਿਆਨ ਅਤੇ ਪ੍ਰਾਣਾਯਾਮ ਦੁਆਰਾ ਮਨ 'ਤੇ ਨਿਯੰਤਰਣ।</a:t>
            </a:r>
          </a:p>
          <a:p>
            <a:r>
              <a:rPr lang="pa-IN" b="1" dirty="0" smtClean="0"/>
              <a:t>(5) ਹਠ ਯੋਗ</a:t>
            </a:r>
          </a:p>
          <a:p>
            <a:r>
              <a:rPr lang="pa-IN" b="1" dirty="0" smtClean="0"/>
              <a:t>ਆਸਨ ਅਤੇ ਸਰੀਰਕ ਅਭਿਆਸਾਂ 'ਤੇ ਆਧਾਰਿਤ।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3. Need and Importance of Yoga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In modern life, people face stress, diseases, and mental tension. Yoga helps in maintaining a healthy lifestyle.</a:t>
            </a:r>
          </a:p>
          <a:p>
            <a:r>
              <a:rPr lang="en-US" b="1" dirty="0" smtClean="0"/>
              <a:t>Need of Yoga:</a:t>
            </a:r>
          </a:p>
          <a:p>
            <a:r>
              <a:rPr lang="en-US" b="1" dirty="0" smtClean="0"/>
              <a:t>To keep the body fit</a:t>
            </a:r>
          </a:p>
          <a:p>
            <a:r>
              <a:rPr lang="en-US" b="1" dirty="0" smtClean="0"/>
              <a:t>To reduce stress</a:t>
            </a:r>
          </a:p>
          <a:p>
            <a:r>
              <a:rPr lang="en-US" b="1" dirty="0" smtClean="0"/>
              <a:t>To improve concentration</a:t>
            </a:r>
          </a:p>
          <a:p>
            <a:r>
              <a:rPr lang="en-US" b="1" dirty="0" smtClean="0"/>
              <a:t>To maintain mental peace</a:t>
            </a:r>
          </a:p>
          <a:p>
            <a:r>
              <a:rPr lang="en-US" b="1" dirty="0" smtClean="0"/>
              <a:t>Importance of Yoga:</a:t>
            </a:r>
          </a:p>
          <a:p>
            <a:r>
              <a:rPr lang="en-US" b="1" dirty="0" smtClean="0"/>
              <a:t>Improves physical health</a:t>
            </a:r>
          </a:p>
          <a:p>
            <a:r>
              <a:rPr lang="en-US" b="1" dirty="0" smtClean="0"/>
              <a:t>Makes the mind calm</a:t>
            </a:r>
          </a:p>
          <a:p>
            <a:r>
              <a:rPr lang="en-US" b="1" dirty="0" smtClean="0"/>
              <a:t>Builds self-confidence</a:t>
            </a:r>
          </a:p>
          <a:p>
            <a:r>
              <a:rPr lang="en-US" b="1" dirty="0" smtClean="0"/>
              <a:t>Improves sleep</a:t>
            </a:r>
          </a:p>
          <a:p>
            <a:r>
              <a:rPr lang="en-US" b="1" dirty="0" smtClean="0"/>
              <a:t>Develops discipline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pa-IN" b="1" dirty="0" smtClean="0"/>
              <a:t>3. ਯੋਗ ਦੀ ਲੋੜ ਅਤੇ ਮਹੱਤਤਾ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a-IN" b="1" dirty="0" smtClean="0"/>
              <a:t>(</a:t>
            </a:r>
            <a:r>
              <a:rPr lang="en-US" b="1" dirty="0" smtClean="0"/>
              <a:t>Need and Importance of Yoga)</a:t>
            </a:r>
          </a:p>
          <a:p>
            <a:r>
              <a:rPr lang="pa-IN" b="1" dirty="0" smtClean="0"/>
              <a:t>ਅੱਜ ਦੇ ਜੀਵਨ ਵਿੱਚ ਤਣਾਅ ਅਤੇ ਬਿਮਾਰੀਆਂ ਵਧ ਰਹੀਆਂ ਹਨ, ਇਸ ਲਈ ਯੋਗ ਬਹੁਤ ਜ਼ਰੂਰੀ ਹੈ।</a:t>
            </a:r>
          </a:p>
          <a:p>
            <a:r>
              <a:rPr lang="pa-IN" b="1" dirty="0" smtClean="0"/>
              <a:t>ਯੋਗ ਦੀ ਲੋੜ:</a:t>
            </a:r>
          </a:p>
          <a:p>
            <a:r>
              <a:rPr lang="pa-IN" b="1" dirty="0" smtClean="0"/>
              <a:t>ਸਰੀਰਕ ਤੰਦਰੁਸਤੀ ਲਈ</a:t>
            </a:r>
          </a:p>
          <a:p>
            <a:r>
              <a:rPr lang="pa-IN" b="1" dirty="0" smtClean="0"/>
              <a:t>ਮਾਨਸਿਕ ਸ਼ਾਂਤੀ ਲਈ</a:t>
            </a:r>
          </a:p>
          <a:p>
            <a:r>
              <a:rPr lang="pa-IN" b="1" dirty="0" smtClean="0"/>
              <a:t>ਤਣਾਅ ਘਟਾਉਣ ਲਈ</a:t>
            </a:r>
          </a:p>
          <a:p>
            <a:r>
              <a:rPr lang="pa-IN" b="1" dirty="0" smtClean="0"/>
              <a:t>ਰੋਗ-ਪ੍ਰਤੀਰੋਧਕ ਸ਼ਕਤੀ ਵਧਾਉਣ ਲਈ</a:t>
            </a:r>
          </a:p>
          <a:p>
            <a:r>
              <a:rPr lang="pa-IN" b="1" dirty="0" smtClean="0"/>
              <a:t>ਯੋਗ ਦੀ ਮਹੱਤਤਾ:</a:t>
            </a:r>
          </a:p>
          <a:p>
            <a:r>
              <a:rPr lang="pa-IN" b="1" dirty="0" smtClean="0"/>
              <a:t>ਸਰੀਰ ਤੰਦਰੁਸਤ ਬਣਦਾ ਹੈ</a:t>
            </a:r>
          </a:p>
          <a:p>
            <a:r>
              <a:rPr lang="pa-IN" b="1" dirty="0" smtClean="0"/>
              <a:t>ਮਨ ਇਕਾਗਰ ਹੁੰਦਾ ਹੈ</a:t>
            </a:r>
          </a:p>
          <a:p>
            <a:r>
              <a:rPr lang="pa-IN" b="1" dirty="0" smtClean="0"/>
              <a:t>ਆਤਮ-ਵਿਸ਼ਵਾਸ ਵਧਦਾ ਹੈ</a:t>
            </a:r>
          </a:p>
          <a:p>
            <a:r>
              <a:rPr lang="pa-IN" b="1" dirty="0" smtClean="0"/>
              <a:t>ਚੰਗੀ ਨੀਂਦ ਆਉਂਦੀ ਹੈ</a:t>
            </a:r>
          </a:p>
          <a:p>
            <a:r>
              <a:rPr lang="pa-IN" b="1" dirty="0" smtClean="0"/>
              <a:t>ਵਿਅਕਤੀ ਅਨੁਸ਼ਾਸਿਤ ਬਣਦਾ ਹੈ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Techniques of Specific Yoga </a:t>
            </a:r>
            <a:r>
              <a:rPr lang="en-US" b="1" dirty="0" err="1" smtClean="0"/>
              <a:t>Asanas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4. Benefits and Techniques of Specific Yoga </a:t>
            </a:r>
            <a:r>
              <a:rPr lang="en-US" sz="3600" b="1" dirty="0" err="1" smtClean="0"/>
              <a:t>Asanas</a:t>
            </a:r>
            <a:endParaRPr lang="en-US" sz="3600" b="1" dirty="0" smtClean="0"/>
          </a:p>
          <a:p>
            <a:r>
              <a:rPr lang="en-US" sz="3600" b="1" dirty="0" smtClean="0"/>
              <a:t>(1) Surya </a:t>
            </a:r>
            <a:r>
              <a:rPr lang="en-US" sz="3600" b="1" dirty="0" err="1" smtClean="0"/>
              <a:t>Namaskar</a:t>
            </a:r>
            <a:r>
              <a:rPr lang="en-US" sz="3600" b="1" dirty="0" smtClean="0"/>
              <a:t> (Sun Salutation)</a:t>
            </a:r>
          </a:p>
          <a:p>
            <a:r>
              <a:rPr lang="en-US" sz="3600" b="1" dirty="0" smtClean="0"/>
              <a:t>Technique:</a:t>
            </a:r>
          </a:p>
          <a:p>
            <a:r>
              <a:rPr lang="en-US" sz="3600" b="1" dirty="0" smtClean="0"/>
              <a:t>Stand straight and join your hands.</a:t>
            </a:r>
          </a:p>
          <a:p>
            <a:r>
              <a:rPr lang="en-US" sz="3600" b="1" dirty="0" smtClean="0"/>
              <a:t>Bend forward and backward in sequence.</a:t>
            </a:r>
          </a:p>
          <a:p>
            <a:r>
              <a:rPr lang="en-US" sz="3600" b="1" dirty="0" smtClean="0"/>
              <a:t>Perform all 12 steps slowly.</a:t>
            </a:r>
          </a:p>
          <a:p>
            <a:r>
              <a:rPr lang="en-US" sz="3600" b="1" dirty="0" smtClean="0"/>
              <a:t>Benefits:</a:t>
            </a:r>
          </a:p>
          <a:p>
            <a:r>
              <a:rPr lang="en-US" sz="3600" b="1" dirty="0" smtClean="0"/>
              <a:t>Improves blood circulation</a:t>
            </a:r>
          </a:p>
          <a:p>
            <a:r>
              <a:rPr lang="en-US" sz="3600" b="1" dirty="0" smtClean="0"/>
              <a:t>Helps in weight loss</a:t>
            </a:r>
          </a:p>
          <a:p>
            <a:r>
              <a:rPr lang="en-US" sz="3600" b="1" dirty="0" smtClean="0"/>
              <a:t>Improves digestion</a:t>
            </a:r>
          </a:p>
          <a:p>
            <a:r>
              <a:rPr lang="en-US" sz="3600" b="1" dirty="0" smtClean="0"/>
              <a:t>Increases flexibility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55</TotalTime>
  <Words>895</Words>
  <Application>Microsoft Office PowerPoint</Application>
  <PresentationFormat>On-screen Show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Yoga:</vt:lpstr>
      <vt:lpstr>Slide 2</vt:lpstr>
      <vt:lpstr>ਯੋਗ (Yoga):</vt:lpstr>
      <vt:lpstr>Slide 4</vt:lpstr>
      <vt:lpstr>2. Types of Yoga </vt:lpstr>
      <vt:lpstr>2. ਯੋਗ ਦੀਆਂ ਕਿਸਮਾਂ (Types of Yoga) </vt:lpstr>
      <vt:lpstr>3. Need and Importance of Yoga </vt:lpstr>
      <vt:lpstr>3. ਯੋਗ ਦੀ ਲੋੜ ਅਤੇ ਮਹੱਤਤਾ</vt:lpstr>
      <vt:lpstr>Techniques of Specific Yoga Asanas</vt:lpstr>
      <vt:lpstr>4. ਵਿਸ਼ੇਸ਼ ਯੋਗ ਆਸਨ: ਲਾਭ ਅਤੇ ਤਰੀਕੇ </vt:lpstr>
      <vt:lpstr>2) Tadasana (Mountain Pose) </vt:lpstr>
      <vt:lpstr>(2) ਤਾੜ ਆਸਨ (Tadasana) </vt:lpstr>
      <vt:lpstr>(3) Padmasana (Lotus Pose) </vt:lpstr>
      <vt:lpstr>(3) ਪਦਮ ਆਸਨ (Padmasana) </vt:lpstr>
      <vt:lpstr>(4) Chakrasana (Wheel Pose) </vt:lpstr>
      <vt:lpstr>(4) ਚੱਕਰ ਆਸਨ (Chakrasana) </vt:lpstr>
      <vt:lpstr>(5) Dhanurasana (Bow Pose) </vt:lpstr>
      <vt:lpstr>(5) ਧਨੁ ਆਸਨ (Dhanurasana) </vt:lpstr>
      <vt:lpstr>5. Conclusion </vt:lpstr>
      <vt:lpstr>ਨਿਸਕਰਸ਼ (Conclusion)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Yoga:</dc:title>
  <dc:creator>Hp</dc:creator>
  <cp:lastModifiedBy>Hp</cp:lastModifiedBy>
  <cp:revision>4</cp:revision>
  <dcterms:created xsi:type="dcterms:W3CDTF">2026-01-30T07:22:30Z</dcterms:created>
  <dcterms:modified xsi:type="dcterms:W3CDTF">2026-01-30T08:22:20Z</dcterms:modified>
</cp:coreProperties>
</file>