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AA78-8611-4AF4-AD2B-42F797E6C263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FF44-D080-4969-868C-61E06030D7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457285-1D1E-48E1-944B-22521580CA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15317B-DAA1-411C-8065-393BDA9EF0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Smoking, Obesity, Stress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5214974"/>
          </a:xfrm>
        </p:spPr>
        <p:txBody>
          <a:bodyPr>
            <a:normAutofit fontScale="70000" lnSpcReduction="20000"/>
          </a:bodyPr>
          <a:lstStyle/>
          <a:p>
            <a:endParaRPr lang="en-US" sz="5400" b="1" dirty="0" smtClean="0"/>
          </a:p>
          <a:p>
            <a:r>
              <a:rPr lang="en-US" sz="5400" b="1" dirty="0" smtClean="0">
                <a:latin typeface="Arial Black" pitchFamily="34" charset="0"/>
              </a:rPr>
              <a:t>In the modern age, changes in lifestyle have led to many health problems. Among these, smoking, obesity, stress, and depression are the major ones</a:t>
            </a:r>
            <a:r>
              <a:rPr lang="en-US" sz="5400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pa-IN" b="1" dirty="0" smtClean="0"/>
              <a:t>ਇਕੱਲਾਪਣ</a:t>
            </a:r>
          </a:p>
          <a:p>
            <a:r>
              <a:rPr lang="pa-IN" b="1" dirty="0" smtClean="0"/>
              <a:t>ਅਸਫਲਤਾ</a:t>
            </a:r>
          </a:p>
          <a:p>
            <a:r>
              <a:rPr lang="pa-IN" b="1" dirty="0" smtClean="0"/>
              <a:t>ਪਰਿਵਾਰਕ ਤਣਾਅ</a:t>
            </a:r>
          </a:p>
          <a:p>
            <a:r>
              <a:rPr lang="pa-IN" b="1" dirty="0" smtClean="0"/>
              <a:t>ਆਤਮ ਵਿਸ਼ਵਾਸ ਦੀ ਘਾਟ</a:t>
            </a:r>
          </a:p>
          <a:p>
            <a:r>
              <a:rPr lang="en-US" b="1" dirty="0" smtClean="0"/>
              <a:t>👉 </a:t>
            </a:r>
            <a:r>
              <a:rPr lang="pa-IN" b="1" dirty="0" smtClean="0"/>
              <a:t>ਨੁਕਸਾਨ:</a:t>
            </a:r>
          </a:p>
          <a:p>
            <a:r>
              <a:rPr lang="pa-IN" b="1" dirty="0" smtClean="0"/>
              <a:t>ਉਦਾਸੀ</a:t>
            </a:r>
          </a:p>
          <a:p>
            <a:r>
              <a:rPr lang="pa-IN" b="1" dirty="0" smtClean="0"/>
              <a:t>ਦਿਲਚਸਪੀ ਦੀ ਘਾਟ</a:t>
            </a:r>
          </a:p>
          <a:p>
            <a:r>
              <a:rPr lang="pa-IN" b="1" dirty="0" smtClean="0"/>
              <a:t>ਨੀਂਦ ਨਾ ਆਉਣਾ</a:t>
            </a:r>
          </a:p>
          <a:p>
            <a:r>
              <a:rPr lang="pa-IN" b="1" dirty="0" smtClean="0"/>
              <a:t>ਆਤਮਹੱਤਿਆ ਦੇ ਵਿਚਾਰ</a:t>
            </a:r>
          </a:p>
          <a:p>
            <a:r>
              <a:rPr lang="en-US" b="1" dirty="0" smtClean="0"/>
              <a:t>👉 </a:t>
            </a:r>
            <a:r>
              <a:rPr lang="pa-IN" b="1" dirty="0" smtClean="0"/>
              <a:t>ਰੋਕਥਾਮ:</a:t>
            </a:r>
          </a:p>
          <a:p>
            <a:r>
              <a:rPr lang="pa-IN" b="1" dirty="0" smtClean="0"/>
              <a:t>ਪਰਿਵਾਰ ਅਤੇ ਦੋਸਤਾਂ ਨਾਲ ਗੱਲਬਾਤ</a:t>
            </a:r>
          </a:p>
          <a:p>
            <a:r>
              <a:rPr lang="pa-IN" b="1" dirty="0" smtClean="0"/>
              <a:t>ਕੌਂਸਲਿੰਗ</a:t>
            </a:r>
          </a:p>
          <a:p>
            <a:r>
              <a:rPr lang="pa-IN" b="1" dirty="0" smtClean="0"/>
              <a:t>ਡਾਕਟਰੀ ਇਲਾਜ</a:t>
            </a:r>
          </a:p>
          <a:p>
            <a:r>
              <a:rPr lang="pa-IN" b="1" dirty="0" smtClean="0"/>
              <a:t>ਸਕਾਰਾਤਮਕ ਗਤੀਵਿਧੀਆਂ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4. ਡਿਪ੍ਰੈਸ਼ਨ (</a:t>
            </a:r>
            <a:r>
              <a:rPr lang="en-US" b="1" dirty="0" smtClean="0"/>
              <a:t>Depression)</a:t>
            </a:r>
            <a:br>
              <a:rPr lang="en-US" b="1" dirty="0" smtClean="0"/>
            </a:br>
            <a:r>
              <a:rPr lang="en-US" b="1" dirty="0" smtClean="0"/>
              <a:t>👉 </a:t>
            </a:r>
            <a:r>
              <a:rPr lang="pa-IN" b="1" dirty="0" smtClean="0"/>
              <a:t>ਕਾਰਨ:</a:t>
            </a:r>
            <a:br>
              <a:rPr lang="pa-IN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Smoking, obesity, stress, and depression are serious contemporary health problems. They can be prevented by adopting a healthy lifestyle, balanced diet, regular exercise, and positive attitude.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222" y="57148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Conclusion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sk-of-obes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sz="4800" b="1" dirty="0" smtClean="0"/>
              <a:t>ਆਜ ਦੇ ਸਮੇਂ ਵਿੱਚ ਜੀਵਨ ਸ਼ੈਲੀ ਦੇ ਬਦਲਾਅ ਕਾਰਨ ਕਈ ਸਿਹਤ ਸਮੱਸਿਆਵਾਂ ਪੈਦਾ ਹੋ ਰਹੀਆਂ ਹਨ। ਇਨ੍ਹਾਂ ਵਿੱਚ ਧੂਮਰਪਾਨ, ਮੋਟਾਪਾ, ਤਣਾਅ ਅਤੇ ਡਿਪ੍ਰੈਸ਼ਨ ਮੁੱਖ ਹਨ।</a:t>
            </a:r>
            <a:endParaRPr lang="pa-IN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(Smoking, Obesity, Stress, Depression)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Stress</a:t>
            </a:r>
          </a:p>
          <a:p>
            <a:r>
              <a:rPr lang="en-US" sz="3400" b="1" dirty="0" smtClean="0"/>
              <a:t>Peer pressure</a:t>
            </a:r>
          </a:p>
          <a:p>
            <a:r>
              <a:rPr lang="en-US" sz="3400" b="1" dirty="0" smtClean="0"/>
              <a:t>Curiosity</a:t>
            </a:r>
          </a:p>
          <a:p>
            <a:r>
              <a:rPr lang="en-US" sz="3400" b="1" dirty="0" smtClean="0"/>
              <a:t>Addiction</a:t>
            </a:r>
          </a:p>
          <a:p>
            <a:r>
              <a:rPr lang="en-US" sz="3400" b="1" dirty="0" smtClean="0"/>
              <a:t>Harmful Effects:</a:t>
            </a:r>
          </a:p>
          <a:p>
            <a:r>
              <a:rPr lang="en-US" sz="3400" b="1" dirty="0" smtClean="0"/>
              <a:t>Lung cancer</a:t>
            </a:r>
          </a:p>
          <a:p>
            <a:r>
              <a:rPr lang="en-US" sz="3400" b="1" dirty="0" smtClean="0"/>
              <a:t>Heart diseases</a:t>
            </a:r>
          </a:p>
          <a:p>
            <a:r>
              <a:rPr lang="en-US" sz="3400" b="1" dirty="0" smtClean="0"/>
              <a:t>Breathing problems</a:t>
            </a:r>
          </a:p>
          <a:p>
            <a:r>
              <a:rPr lang="en-US" sz="3400" b="1" dirty="0" smtClean="0"/>
              <a:t>Damage to teeth and skin</a:t>
            </a:r>
          </a:p>
          <a:p>
            <a:r>
              <a:rPr lang="en-US" sz="3400" b="1" dirty="0" smtClean="0"/>
              <a:t>Prevention:</a:t>
            </a:r>
          </a:p>
          <a:p>
            <a:r>
              <a:rPr lang="en-US" sz="3400" b="1" dirty="0" smtClean="0"/>
              <a:t>Try to quit smoking</a:t>
            </a:r>
          </a:p>
          <a:p>
            <a:r>
              <a:rPr lang="en-US" sz="3400" b="1" dirty="0" smtClean="0"/>
              <a:t>Awareness </a:t>
            </a:r>
            <a:r>
              <a:rPr lang="en-US" sz="3400" b="1" dirty="0" err="1" smtClean="0"/>
              <a:t>programmes</a:t>
            </a:r>
            <a:endParaRPr lang="en-US" sz="3400" b="1" dirty="0" smtClean="0"/>
          </a:p>
          <a:p>
            <a:r>
              <a:rPr lang="en-US" sz="3400" b="1" dirty="0" smtClean="0"/>
              <a:t>Practice yoga and meditation</a:t>
            </a:r>
          </a:p>
          <a:p>
            <a:r>
              <a:rPr lang="en-US" sz="3400" b="1" dirty="0" smtClean="0"/>
              <a:t>Take medical help if needed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Smoking</a:t>
            </a:r>
            <a:br>
              <a:rPr lang="en-US" b="1" dirty="0" smtClean="0"/>
            </a:br>
            <a:r>
              <a:rPr lang="en-US" b="1" dirty="0" smtClean="0"/>
              <a:t>Causes: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pa-IN" sz="3400" b="1" dirty="0" smtClean="0"/>
              <a:t>ਤਣਾਅ</a:t>
            </a:r>
          </a:p>
          <a:p>
            <a:r>
              <a:rPr lang="pa-IN" sz="3400" b="1" dirty="0" smtClean="0"/>
              <a:t>ਸੰਗਤ ਦਾ ਪ੍ਰਭਾਵ</a:t>
            </a:r>
          </a:p>
          <a:p>
            <a:r>
              <a:rPr lang="pa-IN" sz="3400" b="1" dirty="0" smtClean="0"/>
              <a:t>ਜਿਗਿਆਸਾ</a:t>
            </a:r>
          </a:p>
          <a:p>
            <a:r>
              <a:rPr lang="pa-IN" sz="3400" b="1" dirty="0" smtClean="0"/>
              <a:t>ਆਦਤ</a:t>
            </a:r>
          </a:p>
          <a:p>
            <a:r>
              <a:rPr lang="en-US" sz="3400" b="1" dirty="0" smtClean="0"/>
              <a:t>👉 </a:t>
            </a:r>
            <a:r>
              <a:rPr lang="pa-IN" sz="3400" b="1" dirty="0" smtClean="0"/>
              <a:t>ਨੁਕਸਾਨ:</a:t>
            </a:r>
          </a:p>
          <a:p>
            <a:r>
              <a:rPr lang="pa-IN" sz="3400" b="1" dirty="0" smtClean="0"/>
              <a:t>ਫੇਫੜਿਆਂ ਦਾ ਕੈਂਸਰ</a:t>
            </a:r>
          </a:p>
          <a:p>
            <a:r>
              <a:rPr lang="pa-IN" sz="3400" b="1" dirty="0" smtClean="0"/>
              <a:t>ਦਿਲ ਦੀ ਬੀਮਾਰੀ</a:t>
            </a:r>
          </a:p>
          <a:p>
            <a:r>
              <a:rPr lang="pa-IN" sz="3400" b="1" dirty="0" smtClean="0"/>
              <a:t>ਸਾਹ ਦੀਆਂ ਸਮੱਸਿਆਵਾਂ</a:t>
            </a:r>
          </a:p>
          <a:p>
            <a:r>
              <a:rPr lang="pa-IN" sz="3400" b="1" dirty="0" smtClean="0"/>
              <a:t>ਦੰਦਾਂ ਅਤੇ ਚਮੜੀ ਨੂੰ ਨੁਕਸਾਨ</a:t>
            </a:r>
          </a:p>
          <a:p>
            <a:r>
              <a:rPr lang="en-US" sz="3400" b="1" dirty="0" smtClean="0"/>
              <a:t>👉 </a:t>
            </a:r>
            <a:r>
              <a:rPr lang="pa-IN" sz="3400" b="1" dirty="0" smtClean="0"/>
              <a:t>ਰੋਕਥਾਮ:</a:t>
            </a:r>
          </a:p>
          <a:p>
            <a:r>
              <a:rPr lang="pa-IN" sz="3400" b="1" dirty="0" smtClean="0"/>
              <a:t>ਧੂਮਰਪਾਨ ਛੱਡਣ ਦੀ ਕੋਸ਼ਿਸ਼</a:t>
            </a:r>
          </a:p>
          <a:p>
            <a:r>
              <a:rPr lang="pa-IN" sz="3400" b="1" dirty="0" smtClean="0"/>
              <a:t>ਜਾਗਰੂਕਤਾ ਪ੍ਰੋਗਰਾਮ</a:t>
            </a:r>
          </a:p>
          <a:p>
            <a:r>
              <a:rPr lang="pa-IN" sz="3400" b="1" dirty="0" smtClean="0"/>
              <a:t>ਯੋਗ ਅਤੇ ਧਿਆਨ</a:t>
            </a:r>
          </a:p>
          <a:p>
            <a:r>
              <a:rPr lang="pa-IN" sz="3400" b="1" dirty="0" smtClean="0"/>
              <a:t>ਡਾਕਟਰੀ ਸਲਾਹ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321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1. ਧੂਮਰਪਾਨ (</a:t>
            </a:r>
            <a:r>
              <a:rPr lang="en-US" b="1" dirty="0" smtClean="0"/>
              <a:t>Smoking)</a:t>
            </a:r>
            <a:br>
              <a:rPr lang="en-US" b="1" dirty="0" smtClean="0"/>
            </a:br>
            <a:r>
              <a:rPr lang="en-US" b="1" dirty="0" smtClean="0"/>
              <a:t>👉 </a:t>
            </a:r>
            <a:r>
              <a:rPr lang="pa-IN" b="1" dirty="0" smtClean="0"/>
              <a:t>ਕਾਰਨ:</a:t>
            </a:r>
            <a:br>
              <a:rPr lang="pa-IN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Excessive intake of junk food</a:t>
            </a:r>
          </a:p>
          <a:p>
            <a:r>
              <a:rPr lang="en-US" sz="3400" b="1" dirty="0" smtClean="0"/>
              <a:t>Lack of physical activity</a:t>
            </a:r>
          </a:p>
          <a:p>
            <a:r>
              <a:rPr lang="en-US" sz="3400" b="1" dirty="0" smtClean="0"/>
              <a:t>Sedentary lifestyle</a:t>
            </a:r>
          </a:p>
          <a:p>
            <a:r>
              <a:rPr lang="en-US" sz="3400" b="1" dirty="0" smtClean="0"/>
              <a:t>High intake of fatty and sugary foods</a:t>
            </a:r>
          </a:p>
          <a:p>
            <a:r>
              <a:rPr lang="en-US" sz="3400" b="1" dirty="0" smtClean="0"/>
              <a:t>Harmful Effects:</a:t>
            </a:r>
          </a:p>
          <a:p>
            <a:r>
              <a:rPr lang="en-US" sz="3400" b="1" dirty="0" smtClean="0"/>
              <a:t>Diabetes</a:t>
            </a:r>
          </a:p>
          <a:p>
            <a:r>
              <a:rPr lang="en-US" sz="3400" b="1" dirty="0" smtClean="0"/>
              <a:t>High blood pressure</a:t>
            </a:r>
          </a:p>
          <a:p>
            <a:r>
              <a:rPr lang="en-US" sz="3400" b="1" dirty="0" smtClean="0"/>
              <a:t>Heart diseases</a:t>
            </a:r>
          </a:p>
          <a:p>
            <a:r>
              <a:rPr lang="en-US" sz="3400" b="1" dirty="0" smtClean="0"/>
              <a:t>Joint pain</a:t>
            </a:r>
          </a:p>
          <a:p>
            <a:r>
              <a:rPr lang="en-US" sz="3400" b="1" dirty="0" smtClean="0"/>
              <a:t>Prevention:</a:t>
            </a:r>
          </a:p>
          <a:p>
            <a:r>
              <a:rPr lang="en-US" sz="3400" b="1" dirty="0" smtClean="0"/>
              <a:t>Eat a balanced diet</a:t>
            </a:r>
          </a:p>
          <a:p>
            <a:r>
              <a:rPr lang="en-US" sz="3400" b="1" dirty="0" smtClean="0"/>
              <a:t>Do regular exercise</a:t>
            </a:r>
          </a:p>
          <a:p>
            <a:r>
              <a:rPr lang="en-US" sz="3400" b="1" dirty="0" smtClean="0"/>
              <a:t>Walk daily</a:t>
            </a:r>
          </a:p>
          <a:p>
            <a:r>
              <a:rPr lang="en-US" sz="3400" b="1" dirty="0" smtClean="0"/>
              <a:t>Avoid fast food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Obesity</a:t>
            </a:r>
            <a:br>
              <a:rPr lang="en-US" b="1" dirty="0" smtClean="0"/>
            </a:br>
            <a:r>
              <a:rPr lang="en-US" b="1" dirty="0" smtClean="0"/>
              <a:t>Causes: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pa-IN" b="1" dirty="0" smtClean="0"/>
              <a:t>ਜ਼ਿਆਦਾ ਜੰਕ ਫੂਡ</a:t>
            </a:r>
          </a:p>
          <a:p>
            <a:r>
              <a:rPr lang="pa-IN" b="1" dirty="0" smtClean="0"/>
              <a:t>ਕਸਰਤ ਦੀ ਘਾਟ</a:t>
            </a:r>
          </a:p>
          <a:p>
            <a:r>
              <a:rPr lang="pa-IN" b="1" dirty="0" smtClean="0"/>
              <a:t>ਆਲਸੀ ਜੀਵਨ ਸ਼ੈਲੀ</a:t>
            </a:r>
          </a:p>
          <a:p>
            <a:r>
              <a:rPr lang="pa-IN" b="1" dirty="0" smtClean="0"/>
              <a:t>ਜ਼ਿਆਦਾ ਮਿੱਠਾ ਅਤੇ ਚਰਬੀ ਵਾਲਾ ਭੋਜਨ</a:t>
            </a:r>
          </a:p>
          <a:p>
            <a:r>
              <a:rPr lang="en-US" b="1" dirty="0" smtClean="0"/>
              <a:t>👉 </a:t>
            </a:r>
            <a:r>
              <a:rPr lang="pa-IN" b="1" dirty="0" smtClean="0"/>
              <a:t>ਨੁਕਸਾਨ:</a:t>
            </a:r>
          </a:p>
          <a:p>
            <a:r>
              <a:rPr lang="pa-IN" b="1" dirty="0" smtClean="0"/>
              <a:t>ਸ਼ੂਗਰ</a:t>
            </a:r>
          </a:p>
          <a:p>
            <a:r>
              <a:rPr lang="pa-IN" b="1" dirty="0" smtClean="0"/>
              <a:t>ਬਲੱਡ ਪ੍ਰੈਸ਼ਰ</a:t>
            </a:r>
          </a:p>
          <a:p>
            <a:r>
              <a:rPr lang="pa-IN" b="1" dirty="0" smtClean="0"/>
              <a:t>ਦਿਲ ਦੀ ਬੀਮਾਰੀ</a:t>
            </a:r>
          </a:p>
          <a:p>
            <a:r>
              <a:rPr lang="pa-IN" b="1" dirty="0" smtClean="0"/>
              <a:t>ਜੋੜਾਂ ਦਾ ਦਰਦ</a:t>
            </a:r>
          </a:p>
          <a:p>
            <a:r>
              <a:rPr lang="en-US" b="1" dirty="0" smtClean="0"/>
              <a:t>👉 </a:t>
            </a:r>
            <a:r>
              <a:rPr lang="pa-IN" b="1" dirty="0" smtClean="0"/>
              <a:t>ਰੋਕਥਾਮ:</a:t>
            </a:r>
          </a:p>
          <a:p>
            <a:r>
              <a:rPr lang="pa-IN" b="1" dirty="0" smtClean="0"/>
              <a:t>ਸੰਤੁਲਿਤ ਖੁਰਾਕ</a:t>
            </a:r>
          </a:p>
          <a:p>
            <a:r>
              <a:rPr lang="pa-IN" b="1" dirty="0" smtClean="0"/>
              <a:t>ਨਿਯਮਿਤ ਵਰਜਿਸ਼</a:t>
            </a:r>
          </a:p>
          <a:p>
            <a:r>
              <a:rPr lang="pa-IN" b="1" dirty="0" smtClean="0"/>
              <a:t>ਪੈਦਲ ਚਲਣਾ</a:t>
            </a:r>
          </a:p>
          <a:p>
            <a:r>
              <a:rPr lang="pa-IN" b="1" dirty="0" smtClean="0"/>
              <a:t>ਫਾਸਟ ਫੂਡ ਤੋਂ ਦੂਰ ਰਹਿਣਾ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ਮੋਟਾਪਾ (</a:t>
            </a:r>
            <a:r>
              <a:rPr lang="en-US" b="1" dirty="0" smtClean="0"/>
              <a:t>Obesity)</a:t>
            </a:r>
            <a:br>
              <a:rPr lang="en-US" b="1" dirty="0" smtClean="0"/>
            </a:br>
            <a:r>
              <a:rPr lang="en-US" b="1" dirty="0" smtClean="0"/>
              <a:t>👉 </a:t>
            </a:r>
            <a:r>
              <a:rPr lang="pa-IN" b="1" dirty="0" smtClean="0"/>
              <a:t>ਕਾਰਨ:</a:t>
            </a:r>
            <a:br>
              <a:rPr lang="pa-IN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Academic pressure</a:t>
            </a:r>
          </a:p>
          <a:p>
            <a:r>
              <a:rPr lang="en-US" b="1" dirty="0" smtClean="0"/>
              <a:t>Job-related worries</a:t>
            </a:r>
          </a:p>
          <a:p>
            <a:r>
              <a:rPr lang="en-US" b="1" dirty="0" smtClean="0"/>
              <a:t>Family problems</a:t>
            </a:r>
          </a:p>
          <a:p>
            <a:r>
              <a:rPr lang="en-US" b="1" dirty="0" smtClean="0"/>
              <a:t>Financial difficulties</a:t>
            </a:r>
          </a:p>
          <a:p>
            <a:r>
              <a:rPr lang="en-US" b="1" dirty="0" smtClean="0"/>
              <a:t>Harmful Effects:</a:t>
            </a:r>
          </a:p>
          <a:p>
            <a:r>
              <a:rPr lang="en-US" b="1" dirty="0" smtClean="0"/>
              <a:t>Headache</a:t>
            </a:r>
          </a:p>
          <a:p>
            <a:r>
              <a:rPr lang="en-US" b="1" dirty="0" smtClean="0"/>
              <a:t>Lack of sleep</a:t>
            </a:r>
          </a:p>
          <a:p>
            <a:r>
              <a:rPr lang="en-US" b="1" dirty="0" smtClean="0"/>
              <a:t>Irritability</a:t>
            </a:r>
          </a:p>
          <a:p>
            <a:r>
              <a:rPr lang="en-US" b="1" dirty="0" smtClean="0"/>
              <a:t>High blood pressure</a:t>
            </a:r>
          </a:p>
          <a:p>
            <a:r>
              <a:rPr lang="en-US" b="1" dirty="0" smtClean="0"/>
              <a:t>Prevention:</a:t>
            </a:r>
          </a:p>
          <a:p>
            <a:r>
              <a:rPr lang="en-US" b="1" dirty="0" smtClean="0"/>
              <a:t>Practice yoga and </a:t>
            </a:r>
            <a:r>
              <a:rPr lang="en-US" b="1" dirty="0" err="1" smtClean="0"/>
              <a:t>pranayama</a:t>
            </a:r>
            <a:endParaRPr lang="en-US" b="1" dirty="0" smtClean="0"/>
          </a:p>
          <a:p>
            <a:r>
              <a:rPr lang="en-US" b="1" dirty="0" smtClean="0"/>
              <a:t>Proper time management</a:t>
            </a:r>
          </a:p>
          <a:p>
            <a:r>
              <a:rPr lang="en-US" b="1" dirty="0" smtClean="0"/>
              <a:t>Recreational activities</a:t>
            </a:r>
          </a:p>
          <a:p>
            <a:r>
              <a:rPr lang="en-US" b="1" dirty="0" smtClean="0"/>
              <a:t>Positive thinking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603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Stress</a:t>
            </a:r>
            <a:br>
              <a:rPr lang="en-US" b="1" dirty="0" smtClean="0"/>
            </a:br>
            <a:r>
              <a:rPr lang="en-US" b="1" dirty="0" smtClean="0"/>
              <a:t>Causes: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pa-IN" b="1" dirty="0" smtClean="0"/>
              <a:t>ਪੜ੍ਹਾਈ ਦਾ ਦਬਾਅ</a:t>
            </a:r>
          </a:p>
          <a:p>
            <a:r>
              <a:rPr lang="pa-IN" b="1" dirty="0" smtClean="0"/>
              <a:t>ਨੌਕਰੀ ਦੀ ਚਿੰਤਾ</a:t>
            </a:r>
          </a:p>
          <a:p>
            <a:r>
              <a:rPr lang="pa-IN" b="1" dirty="0" smtClean="0"/>
              <a:t>ਪਰਿਵਾਰਕ ਸਮੱਸਿਆਵਾਂ</a:t>
            </a:r>
          </a:p>
          <a:p>
            <a:r>
              <a:rPr lang="pa-IN" b="1" dirty="0" smtClean="0"/>
              <a:t>ਵਿੱਤੀ ਸਮੱਸਿਆਵਾਂ</a:t>
            </a:r>
          </a:p>
          <a:p>
            <a:r>
              <a:rPr lang="en-US" b="1" dirty="0" smtClean="0"/>
              <a:t>👉 </a:t>
            </a:r>
            <a:r>
              <a:rPr lang="pa-IN" b="1" dirty="0" smtClean="0"/>
              <a:t>ਨੁਕਸਾਨ:</a:t>
            </a:r>
          </a:p>
          <a:p>
            <a:r>
              <a:rPr lang="pa-IN" b="1" dirty="0" smtClean="0"/>
              <a:t>ਸਿਰ ਦਰਦ</a:t>
            </a:r>
          </a:p>
          <a:p>
            <a:r>
              <a:rPr lang="pa-IN" b="1" dirty="0" smtClean="0"/>
              <a:t>ਨੀਂਦ ਦੀ ਕਮੀ</a:t>
            </a:r>
          </a:p>
          <a:p>
            <a:r>
              <a:rPr lang="pa-IN" b="1" dirty="0" smtClean="0"/>
              <a:t>ਚਿੜਚਿੜਾਹਟ</a:t>
            </a:r>
          </a:p>
          <a:p>
            <a:r>
              <a:rPr lang="pa-IN" b="1" dirty="0" smtClean="0"/>
              <a:t>ਬਲੱਡ ਪ੍ਰੈਸ਼ਰ</a:t>
            </a:r>
          </a:p>
          <a:p>
            <a:r>
              <a:rPr lang="en-US" b="1" dirty="0" smtClean="0"/>
              <a:t>👉 </a:t>
            </a:r>
            <a:r>
              <a:rPr lang="pa-IN" b="1" dirty="0" smtClean="0"/>
              <a:t>ਰੋਕਥਾਮ:</a:t>
            </a:r>
          </a:p>
          <a:p>
            <a:r>
              <a:rPr lang="pa-IN" b="1" dirty="0" smtClean="0"/>
              <a:t>ਯੋਗ ਅਤੇ ਪ੍ਰਾਣਾਯਾਮ</a:t>
            </a:r>
          </a:p>
          <a:p>
            <a:r>
              <a:rPr lang="pa-IN" b="1" dirty="0" smtClean="0"/>
              <a:t>ਸਮਾਂ ਪ੍ਰਬੰਧਨ</a:t>
            </a:r>
          </a:p>
          <a:p>
            <a:r>
              <a:rPr lang="pa-IN" b="1" dirty="0" smtClean="0"/>
              <a:t>ਮਨੋਰੰਜਨ</a:t>
            </a:r>
          </a:p>
          <a:p>
            <a:r>
              <a:rPr lang="pa-IN" b="1" dirty="0" smtClean="0"/>
              <a:t>ਸਕਾਰਾਤਮਕ ਸੋਚ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321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3. ਤਣਾਅ (</a:t>
            </a:r>
            <a:r>
              <a:rPr lang="en-US" b="1" dirty="0" smtClean="0"/>
              <a:t>Stress)</a:t>
            </a:r>
            <a:br>
              <a:rPr lang="en-US" b="1" dirty="0" smtClean="0"/>
            </a:br>
            <a:r>
              <a:rPr lang="en-US" b="1" dirty="0" smtClean="0"/>
              <a:t>👉 </a:t>
            </a:r>
            <a:r>
              <a:rPr lang="pa-IN" b="1" dirty="0" smtClean="0"/>
              <a:t>ਕਾਰਨ:</a:t>
            </a:r>
            <a:br>
              <a:rPr lang="pa-IN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Loneliness</a:t>
            </a:r>
          </a:p>
          <a:p>
            <a:r>
              <a:rPr lang="en-US" b="1" dirty="0" smtClean="0"/>
              <a:t>Failure</a:t>
            </a:r>
          </a:p>
          <a:p>
            <a:r>
              <a:rPr lang="en-US" b="1" dirty="0" smtClean="0"/>
              <a:t>Family conflicts</a:t>
            </a:r>
          </a:p>
          <a:p>
            <a:r>
              <a:rPr lang="en-US" b="1" dirty="0" smtClean="0"/>
              <a:t>Lack of self-confidence</a:t>
            </a:r>
          </a:p>
          <a:p>
            <a:r>
              <a:rPr lang="en-US" b="1" dirty="0" smtClean="0"/>
              <a:t>Harmful Effects:</a:t>
            </a:r>
          </a:p>
          <a:p>
            <a:r>
              <a:rPr lang="en-US" b="1" dirty="0" smtClean="0"/>
              <a:t>Persistent sadness</a:t>
            </a:r>
          </a:p>
          <a:p>
            <a:r>
              <a:rPr lang="en-US" b="1" dirty="0" smtClean="0"/>
              <a:t>Loss of interest in activities</a:t>
            </a:r>
          </a:p>
          <a:p>
            <a:r>
              <a:rPr lang="en-US" b="1" dirty="0" smtClean="0"/>
              <a:t>Sleep problems</a:t>
            </a:r>
          </a:p>
          <a:p>
            <a:r>
              <a:rPr lang="en-US" b="1" dirty="0" smtClean="0"/>
              <a:t>Suicidal thoughts</a:t>
            </a:r>
          </a:p>
          <a:p>
            <a:r>
              <a:rPr lang="en-US" b="1" dirty="0" smtClean="0"/>
              <a:t>Prevention:</a:t>
            </a:r>
          </a:p>
          <a:p>
            <a:r>
              <a:rPr lang="en-US" b="1" dirty="0" smtClean="0"/>
              <a:t>Share feelings with family and friends</a:t>
            </a:r>
          </a:p>
          <a:p>
            <a:r>
              <a:rPr lang="en-US" b="1" dirty="0" smtClean="0"/>
              <a:t>Counseling</a:t>
            </a:r>
          </a:p>
          <a:p>
            <a:r>
              <a:rPr lang="en-US" b="1" dirty="0" smtClean="0"/>
              <a:t>Medical treatment</a:t>
            </a:r>
          </a:p>
          <a:p>
            <a:r>
              <a:rPr lang="en-US" b="1" dirty="0" smtClean="0"/>
              <a:t>Engage in positive activities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Depression</a:t>
            </a:r>
            <a:br>
              <a:rPr lang="en-US" b="1" dirty="0" smtClean="0"/>
            </a:br>
            <a:r>
              <a:rPr lang="en-US" b="1" dirty="0" smtClean="0"/>
              <a:t>Causes: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435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Smoking, Obesity, Stress Depression</vt:lpstr>
      <vt:lpstr>(Smoking, Obesity, Stress, Depression) </vt:lpstr>
      <vt:lpstr>1. Smoking Causes:  </vt:lpstr>
      <vt:lpstr>1. ਧੂਮਰਪਾਨ (Smoking) 👉 ਕਾਰਨ:  </vt:lpstr>
      <vt:lpstr>2. Obesity Causes:  </vt:lpstr>
      <vt:lpstr>ਮੋਟਾਪਾ (Obesity) 👉 ਕਾਰਨ: </vt:lpstr>
      <vt:lpstr>3. Stress Causes:  </vt:lpstr>
      <vt:lpstr>3. ਤਣਾਅ (Stress) 👉 ਕਾਰਨ:  </vt:lpstr>
      <vt:lpstr>4. Depression Causes:  </vt:lpstr>
      <vt:lpstr>4. ਡਿਪ੍ਰੈਸ਼ਨ (Depression) 👉 ਕਾਰਨ:  </vt:lpstr>
      <vt:lpstr>Conclusion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Smoking, Obesity, Stress Depression</dc:title>
  <dc:creator>Hp</dc:creator>
  <cp:lastModifiedBy>Hp</cp:lastModifiedBy>
  <cp:revision>11</cp:revision>
  <dcterms:created xsi:type="dcterms:W3CDTF">2026-01-26T12:37:22Z</dcterms:created>
  <dcterms:modified xsi:type="dcterms:W3CDTF">2026-01-26T13:12:48Z</dcterms:modified>
</cp:coreProperties>
</file>