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501DA-7AEC-45C5-A44F-ACD7C94DE37C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4998-8B36-4004-8E86-D9438804C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4998-8B36-4004-8E86-D9438804CC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34633-DAB1-4544-BB31-5E4198698FF4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855376-6710-481B-B946-E77BB836B7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School Health </a:t>
            </a:r>
            <a:r>
              <a:rPr lang="en-US" sz="4400" b="1" dirty="0" err="1" smtClean="0"/>
              <a:t>Programmes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072494" cy="464347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itchFamily="34" charset="0"/>
              </a:rPr>
              <a:t>A School Health </a:t>
            </a:r>
            <a:r>
              <a:rPr lang="en-US" dirty="0" err="1" smtClean="0">
                <a:latin typeface="Arial Black" pitchFamily="34" charset="0"/>
              </a:rPr>
              <a:t>Programme</a:t>
            </a:r>
            <a:r>
              <a:rPr lang="en-US" dirty="0" smtClean="0">
                <a:latin typeface="Arial Black" pitchFamily="34" charset="0"/>
              </a:rPr>
              <a:t> is a planned effort to protect, promote, and improve the physical, mental, and social health of students so that they can learn effectively.</a:t>
            </a:r>
          </a:p>
          <a:p>
            <a:r>
              <a:rPr lang="en-US" dirty="0" smtClean="0">
                <a:latin typeface="Arial Black" pitchFamily="34" charset="0"/>
              </a:rPr>
              <a:t>It includes three main components:</a:t>
            </a:r>
          </a:p>
          <a:p>
            <a:r>
              <a:rPr lang="en-US" dirty="0" smtClean="0">
                <a:latin typeface="Arial Black" pitchFamily="34" charset="0"/>
              </a:rPr>
              <a:t>Health Services</a:t>
            </a:r>
          </a:p>
          <a:p>
            <a:r>
              <a:rPr lang="en-US" dirty="0" smtClean="0">
                <a:latin typeface="Arial Black" pitchFamily="34" charset="0"/>
              </a:rPr>
              <a:t>Health Supervision</a:t>
            </a:r>
          </a:p>
          <a:p>
            <a:r>
              <a:rPr lang="en-US" dirty="0" smtClean="0">
                <a:latin typeface="Arial Black" pitchFamily="34" charset="0"/>
              </a:rPr>
              <a:t>Health Instruction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OOL HEALTH PI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a-IN" b="1" dirty="0" smtClean="0"/>
              <a:t>ਸਕੂਲ ਸਿਹਤ ਪ੍ਰੋਗਰਾਮ (</a:t>
            </a:r>
            <a:r>
              <a:rPr lang="en-US" b="1" dirty="0" smtClean="0"/>
              <a:t>School Health </a:t>
            </a:r>
            <a:r>
              <a:rPr lang="en-US" b="1" dirty="0" err="1" smtClean="0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pa-IN" b="1" dirty="0" smtClean="0"/>
              <a:t>ਸਕੂਲ ਸਿਹਤ ਪ੍ਰੋਗਰਾਮ ਇੱਕ ਯੋਜਨਾਬੱਧ ਪ੍ਰਣਾਲੀ ਹੈ, ਜਿਸਦਾ ਮਕਸਦ ਵਿਦਿਆਰਥੀਆਂ ਦੀ ਸ਼ਾਰੀਰਕ, ਮਾਨਸਿਕ ਅਤੇ ਸਮਾਜਿਕ ਸਿਹਤ ਦੀ ਰੱਖਿਆ ਕਰਨਾ ਅਤੇ ਉਸਨੂੰ ਸੁਧਾਰਨਾ ਹੈ, ਤਾਂ ਜੋ ਉਹ ਚੰਗੀ ਤਰ੍ਹਾਂ ਪੜ੍ਹ ਸਕਣ।</a:t>
            </a:r>
          </a:p>
          <a:p>
            <a:r>
              <a:rPr lang="pa-IN" b="1" dirty="0" smtClean="0"/>
              <a:t>ਇਸਦੇ ਤਿੰਨ ਮੁੱਖ ਭਾਗ ਹਨ:</a:t>
            </a:r>
          </a:p>
          <a:p>
            <a:r>
              <a:rPr lang="pa-IN" b="1" dirty="0" smtClean="0"/>
              <a:t>ਸਿਹਤ ਸੇਵਾਵਾਂ (</a:t>
            </a:r>
            <a:r>
              <a:rPr lang="en-US" b="1" dirty="0" smtClean="0"/>
              <a:t>Health Services)</a:t>
            </a:r>
          </a:p>
          <a:p>
            <a:r>
              <a:rPr lang="pa-IN" b="1" dirty="0" smtClean="0"/>
              <a:t>ਸਿਹਤ ਨਿਗਰਾਨੀ (</a:t>
            </a:r>
            <a:r>
              <a:rPr lang="en-US" b="1" dirty="0" smtClean="0"/>
              <a:t>Health Supervision)</a:t>
            </a:r>
          </a:p>
          <a:p>
            <a:r>
              <a:rPr lang="pa-IN" b="1" dirty="0" smtClean="0"/>
              <a:t>ਸਿਹਤ ਸਿੱਖਿਆ (</a:t>
            </a:r>
            <a:r>
              <a:rPr lang="en-US" b="1" dirty="0" smtClean="0"/>
              <a:t>Health Instruction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dirty="0" smtClean="0"/>
              <a:t> 1.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6436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Health services are the facilities and medical care provided to students in school.</a:t>
            </a:r>
          </a:p>
          <a:p>
            <a:r>
              <a:rPr lang="en-US" b="1" dirty="0" smtClean="0"/>
              <a:t>Main Functions:</a:t>
            </a:r>
          </a:p>
          <a:p>
            <a:r>
              <a:rPr lang="en-US" b="1" dirty="0" smtClean="0"/>
              <a:t>Medical Check-ups (height, weight, eyesight, hearing, etc.)</a:t>
            </a:r>
          </a:p>
          <a:p>
            <a:r>
              <a:rPr lang="en-US" b="1" dirty="0" smtClean="0"/>
              <a:t>Vaccination and Immunization</a:t>
            </a:r>
          </a:p>
          <a:p>
            <a:r>
              <a:rPr lang="en-US" b="1" dirty="0" smtClean="0"/>
              <a:t>First Aid and Emergency Care</a:t>
            </a:r>
          </a:p>
          <a:p>
            <a:r>
              <a:rPr lang="en-US" b="1" dirty="0" smtClean="0"/>
              <a:t>Treatment of Minor Illnesses</a:t>
            </a:r>
          </a:p>
          <a:p>
            <a:r>
              <a:rPr lang="en-US" b="1" dirty="0" smtClean="0"/>
              <a:t>Referral to Hospitals if needed</a:t>
            </a:r>
          </a:p>
          <a:p>
            <a:r>
              <a:rPr lang="en-US" b="1" dirty="0" smtClean="0"/>
              <a:t>Dental and Eye Check-ups</a:t>
            </a:r>
          </a:p>
          <a:p>
            <a:r>
              <a:rPr lang="en-US" b="1" dirty="0" smtClean="0"/>
              <a:t>Importance:</a:t>
            </a:r>
          </a:p>
          <a:p>
            <a:r>
              <a:rPr lang="en-US" b="1" dirty="0" smtClean="0"/>
              <a:t>Helps in early detection of diseases</a:t>
            </a:r>
          </a:p>
          <a:p>
            <a:r>
              <a:rPr lang="en-US" b="1" dirty="0" smtClean="0"/>
              <a:t>Prevents spread of infections</a:t>
            </a:r>
          </a:p>
          <a:p>
            <a:r>
              <a:rPr lang="en-US" b="1" dirty="0" smtClean="0"/>
              <a:t>Keeps students physically fit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500702"/>
          </a:xfrm>
        </p:spPr>
        <p:txBody>
          <a:bodyPr>
            <a:normAutofit fontScale="92500" lnSpcReduction="10000"/>
          </a:bodyPr>
          <a:lstStyle/>
          <a:p>
            <a:r>
              <a:rPr lang="pa-IN" b="1" dirty="0" smtClean="0"/>
              <a:t>ਸਿਹਤ ਸੇਵਾਵਾਂ ਤੋਂ ਭਾਵ ਸਕੂਲ ਵਿੱਚ ਵਿਦਿਆਰਥੀਆਂ ਨੂੰ ਦਿੱਤੀਆਂ ਜਾਣ ਵਾਲੀਆਂ ਡਾਕਟਰੀ ਅਤੇ ਸਿਹਤ ਸੰਬੰਧੀ ਸਹੂਲਤਾਂ ਹਨ।</a:t>
            </a:r>
          </a:p>
          <a:p>
            <a:r>
              <a:rPr lang="pa-IN" b="1" dirty="0" smtClean="0"/>
              <a:t>ਮੁੱਖ ਕਾਰਜ:</a:t>
            </a:r>
          </a:p>
          <a:p>
            <a:r>
              <a:rPr lang="pa-IN" b="1" dirty="0" smtClean="0"/>
              <a:t>ਨਿਯਮਤ ਡਾਕਟਰੀ ਜਾਂਚ (ਕੱਦ, ਵਜ਼ਨ, ਅੱਖਾਂ, ਕੰਨ ਆਦਿ)</a:t>
            </a:r>
          </a:p>
          <a:p>
            <a:r>
              <a:rPr lang="pa-IN" b="1" dirty="0" smtClean="0"/>
              <a:t>ਟੀਕਾਕਰਨ (</a:t>
            </a:r>
            <a:r>
              <a:rPr lang="en-US" b="1" dirty="0" smtClean="0"/>
              <a:t>Vaccination)</a:t>
            </a:r>
          </a:p>
          <a:p>
            <a:r>
              <a:rPr lang="pa-IN" b="1" dirty="0" smtClean="0"/>
              <a:t>ਪਹਿਲੀ ਸਹਾਇਤਾ (</a:t>
            </a:r>
            <a:r>
              <a:rPr lang="en-US" b="1" dirty="0" smtClean="0"/>
              <a:t>First Aid)</a:t>
            </a:r>
          </a:p>
          <a:p>
            <a:r>
              <a:rPr lang="pa-IN" b="1" dirty="0" smtClean="0"/>
              <a:t>ਛੋਟੀਆਂ ਬਿਮਾਰੀਆਂ ਦਾ ਇਲਾਜ</a:t>
            </a:r>
          </a:p>
          <a:p>
            <a:r>
              <a:rPr lang="pa-IN" b="1" dirty="0" smtClean="0"/>
              <a:t>ਲੋੜ ਪੈਣ ’ਤੇ ਹਸਪਤਾਲ ਭੇਜਣਾ</a:t>
            </a:r>
          </a:p>
          <a:p>
            <a:r>
              <a:rPr lang="pa-IN" b="1" dirty="0" smtClean="0"/>
              <a:t>ਦੰਦਾਂ ਅਤੇ ਅੱਖਾਂ ਦੀ ਜਾਂਚ</a:t>
            </a:r>
          </a:p>
          <a:p>
            <a:r>
              <a:rPr lang="pa-IN" b="1" dirty="0" smtClean="0"/>
              <a:t>ਮਹੱਤਤਾ:</a:t>
            </a:r>
          </a:p>
          <a:p>
            <a:r>
              <a:rPr lang="pa-IN" b="1" dirty="0" smtClean="0"/>
              <a:t>ਬਿਮਾਰੀਆਂ ਦੀ ਜਲਦੀ ਪਛਾਣ ਹੁੰਦੀ ਹੈ</a:t>
            </a:r>
          </a:p>
          <a:p>
            <a:r>
              <a:rPr lang="pa-IN" b="1" dirty="0" smtClean="0"/>
              <a:t>ਰੋਗਾਂ ਤੋਂ ਬਚਾਅ ਹੁੰਦਾ ਹੈ</a:t>
            </a:r>
          </a:p>
          <a:p>
            <a:r>
              <a:rPr lang="pa-IN" b="1" dirty="0" smtClean="0"/>
              <a:t>ਵਿਦਿਆਰਥੀ ਤੰਦਰੁਸਤ ਰਹਿੰਦੇ ਹਨ</a:t>
            </a:r>
            <a:endParaRPr lang="pa-IN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1</a:t>
            </a:r>
            <a:r>
              <a:rPr lang="pa-IN" sz="3100" b="1" dirty="0" smtClean="0"/>
              <a:t>. ਸਿਹਤ ਸੇਵਾਵਾਂ (</a:t>
            </a:r>
            <a:r>
              <a:rPr lang="en-US" sz="3100" b="1" dirty="0" smtClean="0"/>
              <a:t>Health Services)</a:t>
            </a:r>
            <a:br>
              <a:rPr lang="en-US" sz="3100" b="1" dirty="0" smtClean="0"/>
            </a:br>
            <a:endParaRPr lang="en-US" sz="3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Health Supervision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Health supervision means regular observation and monitoring of students’ health and school environment.</a:t>
            </a:r>
          </a:p>
          <a:p>
            <a:r>
              <a:rPr lang="en-US" b="1" dirty="0" smtClean="0"/>
              <a:t>Main Areas:</a:t>
            </a:r>
          </a:p>
          <a:p>
            <a:r>
              <a:rPr lang="en-US" b="1" dirty="0" smtClean="0"/>
              <a:t>(a) Supervision of Students</a:t>
            </a:r>
          </a:p>
          <a:p>
            <a:r>
              <a:rPr lang="en-US" b="1" dirty="0" smtClean="0"/>
              <a:t>Checking cleanliness (nails, hair, uniform)</a:t>
            </a:r>
          </a:p>
          <a:p>
            <a:r>
              <a:rPr lang="en-US" b="1" dirty="0" smtClean="0"/>
              <a:t>Observing posture and physical growth</a:t>
            </a:r>
          </a:p>
          <a:p>
            <a:r>
              <a:rPr lang="en-US" b="1" dirty="0" smtClean="0"/>
              <a:t>Monitoring nutrition and fitness</a:t>
            </a:r>
          </a:p>
          <a:p>
            <a:r>
              <a:rPr lang="en-US" b="1" dirty="0" smtClean="0"/>
              <a:t>Watching emotional and mental health</a:t>
            </a:r>
          </a:p>
          <a:p>
            <a:r>
              <a:rPr lang="en-US" b="1" dirty="0" smtClean="0"/>
              <a:t>(b) Supervision of School Environment</a:t>
            </a:r>
          </a:p>
          <a:p>
            <a:r>
              <a:rPr lang="en-US" b="1" dirty="0" smtClean="0"/>
              <a:t>Clean classrooms</a:t>
            </a:r>
          </a:p>
          <a:p>
            <a:r>
              <a:rPr lang="en-US" b="1" dirty="0" smtClean="0"/>
              <a:t>Safe drinking water</a:t>
            </a:r>
          </a:p>
          <a:p>
            <a:r>
              <a:rPr lang="en-US" b="1" dirty="0" smtClean="0"/>
              <a:t>Proper toilets</a:t>
            </a:r>
          </a:p>
          <a:p>
            <a:r>
              <a:rPr lang="en-US" b="1" dirty="0" smtClean="0"/>
              <a:t>Good ventilation and lighting</a:t>
            </a:r>
          </a:p>
          <a:p>
            <a:r>
              <a:rPr lang="en-US" b="1" dirty="0" smtClean="0"/>
              <a:t>Playground safety</a:t>
            </a:r>
          </a:p>
          <a:p>
            <a:r>
              <a:rPr lang="en-US" b="1" dirty="0" smtClean="0"/>
              <a:t>Importance:</a:t>
            </a:r>
          </a:p>
          <a:p>
            <a:r>
              <a:rPr lang="en-US" b="1" dirty="0" smtClean="0"/>
              <a:t>Maintains hygienic conditions</a:t>
            </a:r>
          </a:p>
          <a:p>
            <a:r>
              <a:rPr lang="en-US" b="1" dirty="0" smtClean="0"/>
              <a:t>Prevents accidents and diseases</a:t>
            </a:r>
          </a:p>
          <a:p>
            <a:r>
              <a:rPr lang="en-US" b="1" dirty="0" smtClean="0"/>
              <a:t>Creates a healthy learning environment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r>
              <a:rPr lang="pa-IN" sz="3200" b="1" dirty="0" smtClean="0"/>
              <a:t>2. ਸਿਹਤ ਨਿਗਰਾਨੀ (</a:t>
            </a:r>
            <a:r>
              <a:rPr lang="en-US" sz="3200" b="1" dirty="0" smtClean="0"/>
              <a:t>Health </a:t>
            </a:r>
            <a:br>
              <a:rPr lang="en-US" sz="3200" b="1" dirty="0" smtClean="0"/>
            </a:br>
            <a:r>
              <a:rPr lang="en-US" sz="3200" b="1" dirty="0" smtClean="0"/>
              <a:t> Supervision)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r>
              <a:rPr lang="pa-IN" b="1" dirty="0" smtClean="0"/>
              <a:t>ਸਿਹਤ ਨਿਗਰਾਨੀ ਦਾ ਅਰਥ ਹੈ ਵਿਦਿਆਰਥੀਆਂ ਅਤੇ ਸਕੂਲ ਦੇ ਵਾਤਾਵਰਣ ਦੀ ਨਿਯਮਤ ਦੇਖਭਾਲ ਕਰਨੀ।</a:t>
            </a:r>
          </a:p>
          <a:p>
            <a:r>
              <a:rPr lang="pa-IN" b="1" dirty="0" smtClean="0"/>
              <a:t>ਮੁੱਖ ਖੇਤਰ: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a) </a:t>
            </a:r>
            <a:r>
              <a:rPr lang="pa-IN" b="1" dirty="0" smtClean="0"/>
              <a:t>ਵਿਦਿਆਰਥੀਆਂ ਦੀ ਨਿਗਰਾਨੀ</a:t>
            </a:r>
          </a:p>
          <a:p>
            <a:r>
              <a:rPr lang="pa-IN" b="1" dirty="0" smtClean="0"/>
              <a:t>ਸਫ਼ਾਈ (ਨੱਖ, ਵਾਲ, ਕੱਪੜੇ)</a:t>
            </a:r>
          </a:p>
          <a:p>
            <a:r>
              <a:rPr lang="pa-IN" b="1" dirty="0" smtClean="0"/>
              <a:t>ਸਹੀ ਬੈਠਣ ਅਤੇ ਖੜ੍ਹਨ ਦੀ ਆਦਤ</a:t>
            </a:r>
          </a:p>
          <a:p>
            <a:r>
              <a:rPr lang="pa-IN" b="1" dirty="0" smtClean="0"/>
              <a:t>ਸਰੀਰਕ ਵਿਕਾਸ</a:t>
            </a:r>
          </a:p>
          <a:p>
            <a:r>
              <a:rPr lang="pa-IN" b="1" dirty="0" smtClean="0"/>
              <a:t>ਪੋਸ਼ਣ ਅਤੇ ਤੰਦਰੁਸਤੀ</a:t>
            </a:r>
          </a:p>
          <a:p>
            <a:r>
              <a:rPr lang="pa-IN" b="1" dirty="0" smtClean="0"/>
              <a:t>ਮਾਨਸਿਕ ਸਿਹਤ</a:t>
            </a:r>
          </a:p>
          <a:p>
            <a:r>
              <a:rPr lang="pa-IN" b="1" dirty="0" smtClean="0"/>
              <a:t>(</a:t>
            </a:r>
            <a:r>
              <a:rPr lang="en-US" b="1" dirty="0" smtClean="0"/>
              <a:t>b) </a:t>
            </a:r>
            <a:r>
              <a:rPr lang="pa-IN" b="1" dirty="0" smtClean="0"/>
              <a:t>ਸਕੂਲ ਵਾਤਾਵਰਣ ਦੀ ਨਿਗਰਾਨੀ</a:t>
            </a:r>
          </a:p>
          <a:p>
            <a:r>
              <a:rPr lang="pa-IN" b="1" dirty="0" smtClean="0"/>
              <a:t>ਸਾਫ਼ ਕਲਾਸਰੂਮ</a:t>
            </a:r>
          </a:p>
          <a:p>
            <a:r>
              <a:rPr lang="pa-IN" b="1" dirty="0" smtClean="0"/>
              <a:t>ਸਾਫ਼ ਪੀਣ ਵਾਲਾ ਪਾਣੀ</a:t>
            </a:r>
          </a:p>
          <a:p>
            <a:r>
              <a:rPr lang="pa-IN" b="1" dirty="0" smtClean="0"/>
              <a:t>ਸਹੀ ਟਾਇਲਟ ਸਹੂਲਤ</a:t>
            </a:r>
          </a:p>
          <a:p>
            <a:r>
              <a:rPr lang="pa-IN" b="1" dirty="0" smtClean="0"/>
              <a:t>ਹਵਾ ਅਤੇ ਰੌਸ਼ਨੀ</a:t>
            </a:r>
          </a:p>
          <a:p>
            <a:r>
              <a:rPr lang="pa-IN" b="1" dirty="0" smtClean="0"/>
              <a:t>ਖੇਡ ਮੈਦਾਨ ਦੀ ਸੁਰੱਖਿਆ</a:t>
            </a:r>
          </a:p>
          <a:p>
            <a:r>
              <a:rPr lang="pa-IN" b="1" dirty="0" smtClean="0"/>
              <a:t>ਮਹੱਤਤਾ:</a:t>
            </a:r>
          </a:p>
          <a:p>
            <a:r>
              <a:rPr lang="pa-IN" b="1" dirty="0" smtClean="0"/>
              <a:t>ਸਫ਼ਾਈ ਬਣੀ ਰਹਿੰਦੀ ਹੈ</a:t>
            </a:r>
          </a:p>
          <a:p>
            <a:r>
              <a:rPr lang="pa-IN" b="1" dirty="0" smtClean="0"/>
              <a:t>ਬਿਮਾਰੀਆਂ ਤੋਂ ਬਚਾਅ ਹੁੰਦਾ ਹੈ</a:t>
            </a:r>
          </a:p>
          <a:p>
            <a:r>
              <a:rPr lang="pa-IN" b="1" dirty="0" smtClean="0"/>
              <a:t>ਸੁਰੱਖਿਅਤ ਮਾਹੌਲ ਬਣਦਾ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Health Instruction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6215082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Health instruction means teaching students about healthy habits and lifestyle.</a:t>
            </a:r>
          </a:p>
          <a:p>
            <a:r>
              <a:rPr lang="en-US" sz="1600" b="1" dirty="0" smtClean="0"/>
              <a:t>Topics Covered:</a:t>
            </a:r>
          </a:p>
          <a:p>
            <a:r>
              <a:rPr lang="en-US" sz="1600" b="1" dirty="0" smtClean="0"/>
              <a:t>Personal hygiene</a:t>
            </a:r>
          </a:p>
          <a:p>
            <a:r>
              <a:rPr lang="en-US" sz="1600" b="1" dirty="0" smtClean="0"/>
              <a:t>Balanced diet</a:t>
            </a:r>
          </a:p>
          <a:p>
            <a:r>
              <a:rPr lang="en-US" sz="1600" b="1" dirty="0" smtClean="0"/>
              <a:t>Exercise and yoga</a:t>
            </a:r>
          </a:p>
          <a:p>
            <a:r>
              <a:rPr lang="en-US" sz="1600" b="1" dirty="0" smtClean="0"/>
              <a:t>Cleanliness</a:t>
            </a:r>
          </a:p>
          <a:p>
            <a:r>
              <a:rPr lang="en-US" sz="1600" b="1" dirty="0" smtClean="0"/>
              <a:t>Prevention of diseases</a:t>
            </a:r>
          </a:p>
          <a:p>
            <a:r>
              <a:rPr lang="en-US" sz="1600" b="1" dirty="0" smtClean="0"/>
              <a:t>Mental health</a:t>
            </a:r>
          </a:p>
          <a:p>
            <a:r>
              <a:rPr lang="en-US" sz="1600" b="1" dirty="0" smtClean="0"/>
              <a:t>First aid</a:t>
            </a:r>
          </a:p>
          <a:p>
            <a:r>
              <a:rPr lang="en-US" sz="1600" b="1" dirty="0" smtClean="0"/>
              <a:t>Substance abuse awareness</a:t>
            </a:r>
          </a:p>
          <a:p>
            <a:r>
              <a:rPr lang="en-US" sz="1600" b="1" dirty="0" smtClean="0"/>
              <a:t>Methods:</a:t>
            </a:r>
          </a:p>
          <a:p>
            <a:r>
              <a:rPr lang="en-US" sz="1600" b="1" dirty="0" smtClean="0"/>
              <a:t>Classroom teaching</a:t>
            </a:r>
          </a:p>
          <a:p>
            <a:r>
              <a:rPr lang="en-US" sz="1600" b="1" dirty="0" smtClean="0"/>
              <a:t>Posters and charts</a:t>
            </a:r>
          </a:p>
          <a:p>
            <a:r>
              <a:rPr lang="en-US" sz="1600" b="1" dirty="0" smtClean="0"/>
              <a:t>Health talks</a:t>
            </a:r>
          </a:p>
          <a:p>
            <a:r>
              <a:rPr lang="en-US" sz="1600" b="1" dirty="0" smtClean="0"/>
              <a:t>Seminars and workshops</a:t>
            </a:r>
          </a:p>
          <a:p>
            <a:r>
              <a:rPr lang="en-US" sz="1600" b="1" dirty="0" smtClean="0"/>
              <a:t>Morning assembly messages</a:t>
            </a:r>
          </a:p>
          <a:p>
            <a:r>
              <a:rPr lang="en-US" sz="1600" b="1" dirty="0" smtClean="0"/>
              <a:t>Importance:</a:t>
            </a:r>
          </a:p>
          <a:p>
            <a:r>
              <a:rPr lang="en-US" sz="1600" b="1" dirty="0" smtClean="0"/>
              <a:t>Develops good habits</a:t>
            </a:r>
          </a:p>
          <a:p>
            <a:r>
              <a:rPr lang="en-US" sz="1600" b="1" dirty="0" smtClean="0"/>
              <a:t>Makes students health-conscious</a:t>
            </a:r>
          </a:p>
          <a:p>
            <a:r>
              <a:rPr lang="en-US" sz="1600" b="1" dirty="0" smtClean="0"/>
              <a:t>Helps in lifelong healthy living</a:t>
            </a:r>
          </a:p>
          <a:p>
            <a:endParaRPr 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621508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School Health </a:t>
            </a:r>
            <a:r>
              <a:rPr lang="en-US" sz="3600" b="1" dirty="0" err="1" smtClean="0"/>
              <a:t>Programmes</a:t>
            </a:r>
            <a:r>
              <a:rPr lang="en-US" sz="3600" b="1" dirty="0" smtClean="0"/>
              <a:t> play an important role in developing healthy students.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Component                       Main Purpose.</a:t>
            </a:r>
          </a:p>
          <a:p>
            <a:r>
              <a:rPr lang="en-US" sz="3600" b="1" dirty="0" smtClean="0"/>
              <a:t>Health Services                 Medical care</a:t>
            </a:r>
          </a:p>
          <a:p>
            <a:r>
              <a:rPr lang="en-US" sz="3600" b="1" dirty="0" smtClean="0"/>
              <a:t>Health Supervision           Monitoring health</a:t>
            </a:r>
          </a:p>
          <a:p>
            <a:r>
              <a:rPr lang="en-US" sz="3600" b="1" dirty="0" smtClean="0"/>
              <a:t>Health Instruction            Health education</a:t>
            </a:r>
          </a:p>
          <a:p>
            <a:r>
              <a:rPr lang="en-US" sz="3600" b="1" dirty="0" smtClean="0"/>
              <a:t>Together, they help in the physical, mental, and social development of students.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229500" cy="1000132"/>
          </a:xfrm>
        </p:spPr>
        <p:txBody>
          <a:bodyPr>
            <a:noAutofit/>
          </a:bodyPr>
          <a:lstStyle/>
          <a:p>
            <a:r>
              <a:rPr lang="pa-IN" sz="2800" b="1" dirty="0" smtClean="0"/>
              <a:t>ਨਿਸਕਰਸ਼ (</a:t>
            </a:r>
            <a:r>
              <a:rPr lang="en-US" sz="2800" b="1" dirty="0" smtClean="0"/>
              <a:t>Conclusion)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214974"/>
          </a:xfrm>
        </p:spPr>
        <p:txBody>
          <a:bodyPr/>
          <a:lstStyle/>
          <a:p>
            <a:r>
              <a:rPr lang="pa-IN" b="1" dirty="0" smtClean="0"/>
              <a:t>ਸਕੂਲ ਸਿਹਤ ਪ੍ਰੋਗਰਾਮ ਵਿਦਿਆਰਥੀਆਂ ਦੇ ਸਰਵਪੱਖੀ ਵਿਕਾਸ ਲਈ ਬਹੁਤ ਜ਼ਰੂਰੀ ਹਨ।</a:t>
            </a:r>
            <a:endParaRPr lang="en-US" b="1" dirty="0" smtClean="0"/>
          </a:p>
          <a:p>
            <a:endParaRPr lang="pa-IN" b="1" dirty="0" smtClean="0"/>
          </a:p>
          <a:p>
            <a:r>
              <a:rPr lang="pa-IN" b="1" dirty="0" smtClean="0"/>
              <a:t>ਭਾਗ</a:t>
            </a:r>
            <a:r>
              <a:rPr lang="en-US" b="1" dirty="0"/>
              <a:t> </a:t>
            </a:r>
            <a:r>
              <a:rPr lang="en-US" b="1" dirty="0" smtClean="0"/>
              <a:t>                                 </a:t>
            </a:r>
            <a:r>
              <a:rPr lang="pa-IN" b="1" dirty="0" smtClean="0"/>
              <a:t>ਉਦੇਸ਼</a:t>
            </a:r>
            <a:r>
              <a:rPr lang="en-US" b="1" dirty="0" smtClean="0"/>
              <a:t> </a:t>
            </a:r>
          </a:p>
          <a:p>
            <a:r>
              <a:rPr lang="pa-IN" b="1" dirty="0" smtClean="0"/>
              <a:t>ਸਿਹਤ ਸੇਵਾਵਾਂ</a:t>
            </a:r>
            <a:r>
              <a:rPr lang="en-US" b="1" dirty="0" smtClean="0"/>
              <a:t>                    </a:t>
            </a:r>
            <a:r>
              <a:rPr lang="pa-IN" b="1" dirty="0" smtClean="0"/>
              <a:t>ਡਾਕਟਰੀ ਦੇਖਭਾਲ</a:t>
            </a:r>
            <a:endParaRPr lang="en-US" b="1" dirty="0" smtClean="0"/>
          </a:p>
          <a:p>
            <a:r>
              <a:rPr lang="pa-IN" b="1" dirty="0" smtClean="0"/>
              <a:t>ਸਿਹਤ ਨਿਗਰਾਨੀ</a:t>
            </a:r>
            <a:r>
              <a:rPr lang="en-US" b="1" dirty="0" smtClean="0"/>
              <a:t>               </a:t>
            </a:r>
            <a:r>
              <a:rPr lang="pa-IN" b="1" dirty="0" smtClean="0"/>
              <a:t>ਨਿਗਰਾਨੀ</a:t>
            </a:r>
            <a:r>
              <a:rPr lang="en-US" b="1" dirty="0" smtClean="0"/>
              <a:t> </a:t>
            </a:r>
          </a:p>
          <a:p>
            <a:r>
              <a:rPr lang="pa-IN" b="1" dirty="0" smtClean="0"/>
              <a:t>ਸਿਹਤ ਸਿੱਖਿਆ</a:t>
            </a:r>
            <a:r>
              <a:rPr lang="en-US" b="1" dirty="0" smtClean="0"/>
              <a:t>                  </a:t>
            </a:r>
            <a:r>
              <a:rPr lang="pa-IN" b="1" dirty="0" smtClean="0"/>
              <a:t>ਸਿਹਤ ਬਾਰੇ ਗਿਆਨ</a:t>
            </a:r>
          </a:p>
          <a:p>
            <a:r>
              <a:rPr lang="pa-IN" b="1" dirty="0" smtClean="0"/>
              <a:t>ਇਹ ਤਿੰਨੇ ਮਿਲ ਕੇ ਵਿਦਿਆਰਥੀਆਂ ਨੂੰ ਸਿਹਤਮੰਦ, ਸਚੇਤ ਅਤੇ ਸਮਰੱਥ ਬਣਾਉਂਦੇ ਹਨ।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590</Words>
  <Application>Microsoft Office PowerPoint</Application>
  <PresentationFormat>On-screen Show (4:3)</PresentationFormat>
  <Paragraphs>114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School Health Programmes </vt:lpstr>
      <vt:lpstr>ਸਕੂਲ ਸਿਹਤ ਪ੍ਰੋਗਰਾਮ (School Health Programmes</vt:lpstr>
      <vt:lpstr>  1. Health Services</vt:lpstr>
      <vt:lpstr>1. ਸਿਹਤ ਸੇਵਾਵਾਂ (Health Services) </vt:lpstr>
      <vt:lpstr>2. Health Supervision </vt:lpstr>
      <vt:lpstr>2. ਸਿਹਤ ਨਿਗਰਾਨੀ (Health   Supervision)</vt:lpstr>
      <vt:lpstr>3. Health Instruction </vt:lpstr>
      <vt:lpstr>Conclusion </vt:lpstr>
      <vt:lpstr>ਨਿਸਕਰਸ਼ (Conclusion)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Health Programmes </dc:title>
  <dc:creator>Hp</dc:creator>
  <cp:lastModifiedBy>Hp</cp:lastModifiedBy>
  <cp:revision>11</cp:revision>
  <dcterms:created xsi:type="dcterms:W3CDTF">2026-01-26T07:20:05Z</dcterms:created>
  <dcterms:modified xsi:type="dcterms:W3CDTF">2026-01-31T06:36:47Z</dcterms:modified>
</cp:coreProperties>
</file>