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3242FF-CC09-4EB6-95D4-96CB51E8E1FA}" type="datetimeFigureOut">
              <a:rPr lang="en-US" smtClean="0"/>
              <a:t>1/26/2026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BC58D0-9F58-46F6-93D3-146A12162ED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605"/>
            <a:ext cx="7772400" cy="1357321"/>
          </a:xfrm>
        </p:spPr>
        <p:txBody>
          <a:bodyPr>
            <a:normAutofit/>
          </a:bodyPr>
          <a:lstStyle/>
          <a:p>
            <a:r>
              <a:rPr lang="en-US" b="1" dirty="0" smtClean="0"/>
              <a:t>Communicable Diseases: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786" y="2071678"/>
            <a:ext cx="7786742" cy="464347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>
                <a:latin typeface="Arial Black" pitchFamily="34" charset="0"/>
              </a:rPr>
              <a:t>Mode of Transmission, Symptoms and Prevention</a:t>
            </a:r>
          </a:p>
          <a:p>
            <a:r>
              <a:rPr lang="en-US" sz="4000" dirty="0" smtClean="0">
                <a:latin typeface="Arial Black" pitchFamily="34" charset="0"/>
              </a:rPr>
              <a:t>Communicable diseases are diseases that spread from one person to another through different means such as air, water, food, blood, or physical contact.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📌 4. </a:t>
            </a:r>
            <a:r>
              <a:rPr lang="pa-IN" b="1" dirty="0" smtClean="0"/>
              <a:t>ਟਾਇਫਾਇਡ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500726"/>
          </a:xfrm>
        </p:spPr>
        <p:txBody>
          <a:bodyPr>
            <a:normAutofit fontScale="92500" lnSpcReduction="10000"/>
          </a:bodyPr>
          <a:lstStyle/>
          <a:p>
            <a:r>
              <a:rPr lang="pa-IN" b="1" dirty="0" smtClean="0"/>
              <a:t>✔️ ਫੈਲਣ ਦੇ ਤਰੀਕੇ:</a:t>
            </a:r>
          </a:p>
          <a:p>
            <a:r>
              <a:rPr lang="pa-IN" b="1" dirty="0" smtClean="0"/>
              <a:t>ਗੰਦਾ ਪਾਣੀ ਅਤੇ ਖਾਣਾ</a:t>
            </a:r>
          </a:p>
          <a:p>
            <a:r>
              <a:rPr lang="pa-IN" b="1" dirty="0" smtClean="0"/>
              <a:t>ਮੱਖੀਆਂ ਰਾਹੀਂ</a:t>
            </a:r>
          </a:p>
          <a:p>
            <a:r>
              <a:rPr lang="pa-IN" b="1" dirty="0" smtClean="0"/>
              <a:t>✔️ ਲੱਛਣ:</a:t>
            </a:r>
          </a:p>
          <a:p>
            <a:r>
              <a:rPr lang="pa-IN" b="1" dirty="0" smtClean="0"/>
              <a:t>ਲਗਾਤਾਰ ਤੇਜ਼ ਬੁਖਾਰ</a:t>
            </a:r>
          </a:p>
          <a:p>
            <a:r>
              <a:rPr lang="pa-IN" b="1" dirty="0" smtClean="0"/>
              <a:t>ਸਿਰ ਦਰਦ</a:t>
            </a:r>
          </a:p>
          <a:p>
            <a:r>
              <a:rPr lang="pa-IN" b="1" dirty="0" smtClean="0"/>
              <a:t>ਕਮਜ਼ੋਰੀ</a:t>
            </a:r>
          </a:p>
          <a:p>
            <a:r>
              <a:rPr lang="pa-IN" b="1" dirty="0" smtClean="0"/>
              <a:t>ਦਸਤ ਜਾਂ ਕਬਜ਼</a:t>
            </a:r>
          </a:p>
          <a:p>
            <a:r>
              <a:rPr lang="pa-IN" b="1" dirty="0" smtClean="0"/>
              <a:t>✔️ ਬਚਾਵ:</a:t>
            </a:r>
          </a:p>
          <a:p>
            <a:r>
              <a:rPr lang="pa-IN" b="1" dirty="0" smtClean="0"/>
              <a:t>ਉਬਲਾ ਹੋਇਆ ਜਾਂ ਸਾਫ਼ ਪਾਣੀ</a:t>
            </a:r>
          </a:p>
          <a:p>
            <a:r>
              <a:rPr lang="pa-IN" b="1" dirty="0" smtClean="0"/>
              <a:t>ਖਾਣਾ ਢੱਕ ਕੇ ਰੱਖਣਾ</a:t>
            </a:r>
          </a:p>
          <a:p>
            <a:r>
              <a:rPr lang="pa-IN" b="1" dirty="0" smtClean="0"/>
              <a:t>ਹੱਥ ਧੋਣਾ</a:t>
            </a:r>
          </a:p>
          <a:p>
            <a:r>
              <a:rPr lang="pa-IN" b="1" dirty="0" smtClean="0"/>
              <a:t>ਟੀਕਾ ਲਗਵਾਉ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Conclusion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4000" b="1" dirty="0" smtClean="0"/>
              <a:t>Communicable diseases can be prevented by maintaining cleanliness, taking vaccines, practicing safe habits, and spreading awareness. Proper health care and hygiene help in protecting individuals and society.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📗 </a:t>
            </a:r>
            <a:r>
              <a:rPr lang="pa-IN" b="1" dirty="0" smtClean="0"/>
              <a:t>ਨਿਸਕਰਸ਼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3"/>
            <a:r>
              <a:rPr lang="pa-IN" sz="4400" b="1" dirty="0" smtClean="0"/>
              <a:t>ਸੰਕਰਾਮਕ ਬਿਮਾਰੀਆਂ ਨੂੰ ਸਾਫ਼-ਸੁਥਰਾਈ, ਟੀਕਾਕਰਨ, ਸੁਰੱਖਿਅਤ ਆਦਤਾਂ ਅਤੇ ਸਹੀ ਜਾਣਕਾਰੀ ਨਾਲ ਰੋਕਿਆ ਜਾ ਸਕਦਾ ਹੈ। ਹਰ ਵਿਅਕਤੀ ਨੂੰ ਆਪਣੀ ਅਤੇ ਸਮਾਜ ਦੀ ਸਿਹਤ ਲਈ ਸਾਵਧਾਨ ਰਹਿਣਾ ਚਾਹੀਦਾ ਹੈ।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71f7808d-76f6-4355-9234-be4a5bb9e2f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📘 </a:t>
            </a:r>
            <a:r>
              <a:rPr lang="pa-IN" b="1" dirty="0" smtClean="0"/>
              <a:t>ਸੰਕਰਾਮਕ ਬਿਮਾਰੀਆਂ: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a-IN" sz="4400" b="1" dirty="0" smtClean="0"/>
              <a:t>ਫੈਲਣ ਦੇ ਤਰੀਕੇ, ਲੱਛਣ ਅਤੇ ਬਚਾਵ</a:t>
            </a:r>
          </a:p>
          <a:p>
            <a:r>
              <a:rPr lang="pa-IN" sz="4400" b="1" dirty="0" smtClean="0"/>
              <a:t>ਸੰਕਰਾਮਕ ਬਿਮਾਰੀਆਂ ਉਹ ਬਿਮਾਰੀਆਂ ਹੁੰਦੀਆਂ ਹਨ ਜੋ ਇੱਕ ਵਿਅਕਤੀ ਤੋਂ ਦੂਜੇ ਵਿਅਕਤੀ ਤੱਕ ਫੈਲ ਜਾਂਦੀਆਂ ਹਨ।</a:t>
            </a:r>
            <a:endParaRPr lang="pa-IN" sz="4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488968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AIDS (HIV/AIDS)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Mode of Transmission:</a:t>
            </a:r>
          </a:p>
          <a:p>
            <a:r>
              <a:rPr lang="en-US" sz="3400" b="1" dirty="0" smtClean="0"/>
              <a:t>Unprotected sexual contact</a:t>
            </a:r>
          </a:p>
          <a:p>
            <a:r>
              <a:rPr lang="en-US" sz="3400" b="1" dirty="0" smtClean="0"/>
              <a:t>Transfusion of infected blood</a:t>
            </a:r>
          </a:p>
          <a:p>
            <a:r>
              <a:rPr lang="en-US" sz="3400" b="1" dirty="0" smtClean="0"/>
              <a:t>Sharing contaminated needles</a:t>
            </a:r>
          </a:p>
          <a:p>
            <a:r>
              <a:rPr lang="en-US" sz="3400" b="1" dirty="0" smtClean="0"/>
              <a:t>From infected mother to child</a:t>
            </a:r>
          </a:p>
          <a:p>
            <a:r>
              <a:rPr lang="en-US" sz="3400" b="1" dirty="0" smtClean="0"/>
              <a:t>Common Symptoms:</a:t>
            </a:r>
          </a:p>
          <a:p>
            <a:r>
              <a:rPr lang="en-US" sz="3400" b="1" dirty="0" smtClean="0"/>
              <a:t>Weight loss</a:t>
            </a:r>
          </a:p>
          <a:p>
            <a:r>
              <a:rPr lang="en-US" sz="3400" b="1" dirty="0" smtClean="0"/>
              <a:t>Fatigue</a:t>
            </a:r>
          </a:p>
          <a:p>
            <a:r>
              <a:rPr lang="en-US" sz="3400" b="1" dirty="0" smtClean="0"/>
              <a:t>Frequent infections</a:t>
            </a:r>
          </a:p>
          <a:p>
            <a:r>
              <a:rPr lang="en-US" sz="3400" b="1" dirty="0" smtClean="0"/>
              <a:t>Fever</a:t>
            </a:r>
          </a:p>
          <a:p>
            <a:r>
              <a:rPr lang="en-US" sz="3400" b="1" dirty="0" smtClean="0"/>
              <a:t>Prevention:</a:t>
            </a:r>
          </a:p>
          <a:p>
            <a:r>
              <a:rPr lang="en-US" sz="3400" b="1" dirty="0" smtClean="0"/>
              <a:t>Practice safe sex</a:t>
            </a:r>
          </a:p>
          <a:p>
            <a:r>
              <a:rPr lang="en-US" sz="3400" b="1" dirty="0" smtClean="0"/>
              <a:t>Use sterile needles and syringes</a:t>
            </a:r>
          </a:p>
          <a:p>
            <a:r>
              <a:rPr lang="en-US" sz="3400" b="1" dirty="0" smtClean="0"/>
              <a:t>Test blood before transfusion</a:t>
            </a:r>
          </a:p>
          <a:p>
            <a:r>
              <a:rPr lang="en-US" sz="3400" b="1" dirty="0" smtClean="0"/>
              <a:t>Create awareness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📌 1. </a:t>
            </a:r>
            <a:r>
              <a:rPr lang="pa-IN" b="1" dirty="0" smtClean="0"/>
              <a:t>ਏਡਜ਼ (</a:t>
            </a:r>
            <a:r>
              <a:rPr lang="en-US" b="1" dirty="0" smtClean="0"/>
              <a:t>HIV/AIDS)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✔️ </a:t>
            </a:r>
            <a:r>
              <a:rPr lang="pa-IN" b="1" dirty="0" smtClean="0"/>
              <a:t>ਫੈਲਣ ਦੇ ਤਰੀਕੇ:</a:t>
            </a:r>
          </a:p>
          <a:p>
            <a:r>
              <a:rPr lang="pa-IN" b="1" dirty="0" smtClean="0"/>
              <a:t>ਅਸੁਰੱਖਿਅਤ ਯੌਨ ਸੰਬੰਧ</a:t>
            </a:r>
          </a:p>
          <a:p>
            <a:r>
              <a:rPr lang="pa-IN" b="1" dirty="0" smtClean="0"/>
              <a:t>ਸੰਕਰਮਿਤ ਖੂਨ</a:t>
            </a:r>
          </a:p>
          <a:p>
            <a:r>
              <a:rPr lang="pa-IN" b="1" dirty="0" smtClean="0"/>
              <a:t>ਸਾਂਝੀ ਸੂਈ ਜਾਂ ਸਿਰਿੰਜ</a:t>
            </a:r>
          </a:p>
          <a:p>
            <a:r>
              <a:rPr lang="pa-IN" b="1" dirty="0" smtClean="0"/>
              <a:t>ਮਾਂ ਤੋਂ ਬੱਚੇ ਤੱਕ</a:t>
            </a:r>
          </a:p>
          <a:p>
            <a:r>
              <a:rPr lang="pa-IN" b="1" dirty="0" smtClean="0"/>
              <a:t>✔️ ਲੱਛਣ:</a:t>
            </a:r>
          </a:p>
          <a:p>
            <a:r>
              <a:rPr lang="pa-IN" b="1" dirty="0" smtClean="0"/>
              <a:t>ਵਜ਼ਨ ਘਟਣਾ</a:t>
            </a:r>
          </a:p>
          <a:p>
            <a:r>
              <a:rPr lang="pa-IN" b="1" dirty="0" smtClean="0"/>
              <a:t>ਥਕਾਵਟ</a:t>
            </a:r>
          </a:p>
          <a:p>
            <a:r>
              <a:rPr lang="pa-IN" b="1" dirty="0" smtClean="0"/>
              <a:t>ਬਾਰ-ਬਾਰ ਬਿਮਾਰ ਹੋਣਾ</a:t>
            </a:r>
          </a:p>
          <a:p>
            <a:r>
              <a:rPr lang="pa-IN" b="1" dirty="0" smtClean="0"/>
              <a:t>ਬੁਖਾਰ</a:t>
            </a:r>
          </a:p>
          <a:p>
            <a:r>
              <a:rPr lang="pa-IN" b="1" dirty="0" smtClean="0"/>
              <a:t>✔️ ਬਚਾਵ:</a:t>
            </a:r>
          </a:p>
          <a:p>
            <a:r>
              <a:rPr lang="pa-IN" b="1" dirty="0" smtClean="0"/>
              <a:t>ਸੁਰੱਖਿਅਤ ਯੌਨ ਸੰਬੰਧ</a:t>
            </a:r>
          </a:p>
          <a:p>
            <a:r>
              <a:rPr lang="pa-IN" b="1" dirty="0" smtClean="0"/>
              <a:t>ਸਾਫ਼ ਸੂਈਆਂ ਦੀ ਵਰਤੋਂ</a:t>
            </a:r>
          </a:p>
          <a:p>
            <a:r>
              <a:rPr lang="pa-IN" b="1" dirty="0" smtClean="0"/>
              <a:t>ਖੂਨ ਦੀ ਜਾਂਚ</a:t>
            </a:r>
          </a:p>
          <a:p>
            <a:r>
              <a:rPr lang="pa-IN" b="1" dirty="0" smtClean="0"/>
              <a:t>ਜਾਗਰੂਕਤਾ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Hepatitis (A, B and C)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Mode of Transmission:</a:t>
            </a:r>
          </a:p>
          <a:p>
            <a:r>
              <a:rPr lang="en-US" b="1" dirty="0" smtClean="0"/>
              <a:t>Hepatitis A:</a:t>
            </a:r>
          </a:p>
          <a:p>
            <a:r>
              <a:rPr lang="en-US" b="1" dirty="0" smtClean="0"/>
              <a:t>Contaminated food and water</a:t>
            </a:r>
          </a:p>
          <a:p>
            <a:r>
              <a:rPr lang="en-US" b="1" dirty="0" smtClean="0"/>
              <a:t>Hepatitis B and C:</a:t>
            </a:r>
          </a:p>
          <a:p>
            <a:r>
              <a:rPr lang="en-US" b="1" dirty="0" smtClean="0"/>
              <a:t>Infected blood</a:t>
            </a:r>
          </a:p>
          <a:p>
            <a:r>
              <a:rPr lang="en-US" b="1" dirty="0" smtClean="0"/>
              <a:t>Sharing needles</a:t>
            </a:r>
          </a:p>
          <a:p>
            <a:r>
              <a:rPr lang="en-US" b="1" dirty="0" smtClean="0"/>
              <a:t>Unprotected sexual contact</a:t>
            </a:r>
          </a:p>
          <a:p>
            <a:r>
              <a:rPr lang="en-US" b="1" dirty="0" smtClean="0"/>
              <a:t>Common Symptoms:</a:t>
            </a:r>
          </a:p>
          <a:p>
            <a:r>
              <a:rPr lang="en-US" b="1" dirty="0" smtClean="0"/>
              <a:t>Jaundice (yellowing of eyes and skin)</a:t>
            </a:r>
          </a:p>
          <a:p>
            <a:r>
              <a:rPr lang="en-US" b="1" dirty="0" smtClean="0"/>
              <a:t>Fatigue</a:t>
            </a:r>
          </a:p>
          <a:p>
            <a:r>
              <a:rPr lang="en-US" b="1" dirty="0" smtClean="0"/>
              <a:t>Nausea</a:t>
            </a:r>
          </a:p>
          <a:p>
            <a:r>
              <a:rPr lang="en-US" b="1" dirty="0" smtClean="0"/>
              <a:t>Abdominal pain</a:t>
            </a:r>
          </a:p>
          <a:p>
            <a:r>
              <a:rPr lang="en-US" b="1" dirty="0" smtClean="0"/>
              <a:t>Prevention:</a:t>
            </a:r>
          </a:p>
          <a:p>
            <a:r>
              <a:rPr lang="en-US" b="1" dirty="0" smtClean="0"/>
              <a:t>Drink clean water</a:t>
            </a:r>
          </a:p>
          <a:p>
            <a:r>
              <a:rPr lang="en-US" b="1" dirty="0" smtClean="0"/>
              <a:t>Take vaccination (A and B)</a:t>
            </a:r>
          </a:p>
          <a:p>
            <a:r>
              <a:rPr lang="en-US" b="1" dirty="0" smtClean="0"/>
              <a:t>Use sterile needles</a:t>
            </a:r>
          </a:p>
          <a:p>
            <a:r>
              <a:rPr lang="en-US" b="1" dirty="0" smtClean="0"/>
              <a:t>Practice safe sex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📌 2. </a:t>
            </a:r>
            <a:r>
              <a:rPr lang="pa-IN" b="1" dirty="0" smtClean="0"/>
              <a:t>ਹੈਪੇਟਾਈਟਿਸ (</a:t>
            </a:r>
            <a:r>
              <a:rPr lang="en-US" b="1" dirty="0" smtClean="0"/>
              <a:t>A, B, C)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✔️ </a:t>
            </a:r>
            <a:r>
              <a:rPr lang="pa-IN" b="1" dirty="0" smtClean="0"/>
              <a:t>ਫੈਲਣ ਦੇ ਤਰੀਕੇ:</a:t>
            </a:r>
          </a:p>
          <a:p>
            <a:r>
              <a:rPr lang="pa-IN" b="1" dirty="0" smtClean="0"/>
              <a:t>ਹੈਪੇਟਾਈਟਿਸ </a:t>
            </a:r>
            <a:r>
              <a:rPr lang="en-US" b="1" dirty="0" smtClean="0"/>
              <a:t>A:</a:t>
            </a:r>
          </a:p>
          <a:p>
            <a:r>
              <a:rPr lang="pa-IN" b="1" dirty="0" smtClean="0"/>
              <a:t>ਗੰਦਾ ਪਾਣੀ ਅਤੇ ਖਾਣਾ</a:t>
            </a:r>
          </a:p>
          <a:p>
            <a:r>
              <a:rPr lang="pa-IN" b="1" dirty="0" smtClean="0"/>
              <a:t>ਹੈਪੇਟਾਈਟਿਸ </a:t>
            </a:r>
            <a:r>
              <a:rPr lang="en-US" b="1" dirty="0" smtClean="0"/>
              <a:t>B </a:t>
            </a:r>
            <a:r>
              <a:rPr lang="pa-IN" b="1" dirty="0" smtClean="0"/>
              <a:t>ਅਤੇ </a:t>
            </a:r>
            <a:r>
              <a:rPr lang="en-US" b="1" dirty="0" smtClean="0"/>
              <a:t>C:</a:t>
            </a:r>
          </a:p>
          <a:p>
            <a:r>
              <a:rPr lang="pa-IN" b="1" dirty="0" smtClean="0"/>
              <a:t>ਸੰਕਰਮਿਤ ਖੂਨ</a:t>
            </a:r>
          </a:p>
          <a:p>
            <a:r>
              <a:rPr lang="pa-IN" b="1" dirty="0" smtClean="0"/>
              <a:t>ਸਾਂਝੀ ਸੂਈ</a:t>
            </a:r>
          </a:p>
          <a:p>
            <a:r>
              <a:rPr lang="pa-IN" b="1" dirty="0" smtClean="0"/>
              <a:t>ਅਸੁਰੱਖਿਅਤ ਯੌਨ ਸੰਬੰਧ</a:t>
            </a:r>
          </a:p>
          <a:p>
            <a:r>
              <a:rPr lang="pa-IN" b="1" dirty="0" smtClean="0"/>
              <a:t>✔️ ਲੱਛਣ:</a:t>
            </a:r>
          </a:p>
          <a:p>
            <a:r>
              <a:rPr lang="pa-IN" b="1" dirty="0" smtClean="0"/>
              <a:t>ਪੀਲੀਆ (ਅੱਖਾਂ ਅਤੇ ਚਮੜੀ ਪੀਲੀ)</a:t>
            </a:r>
          </a:p>
          <a:p>
            <a:r>
              <a:rPr lang="pa-IN" b="1" dirty="0" smtClean="0"/>
              <a:t>ਥਕਾਵਟ</a:t>
            </a:r>
          </a:p>
          <a:p>
            <a:r>
              <a:rPr lang="pa-IN" b="1" dirty="0" smtClean="0"/>
              <a:t>ਮਤਲੀ</a:t>
            </a:r>
          </a:p>
          <a:p>
            <a:r>
              <a:rPr lang="pa-IN" b="1" dirty="0" smtClean="0"/>
              <a:t>ਪੇਟ ਦਰਦ</a:t>
            </a:r>
          </a:p>
          <a:p>
            <a:r>
              <a:rPr lang="pa-IN" b="1" dirty="0" smtClean="0"/>
              <a:t>✔️ ਬਚਾਵ:</a:t>
            </a:r>
          </a:p>
          <a:p>
            <a:r>
              <a:rPr lang="pa-IN" b="1" dirty="0" smtClean="0"/>
              <a:t>ਸਾਫ਼ ਪਾਣੀ ਪੀਣਾ</a:t>
            </a:r>
          </a:p>
          <a:p>
            <a:r>
              <a:rPr lang="pa-IN" b="1" dirty="0" smtClean="0"/>
              <a:t>ਟੀਕਾਕਰਨ (</a:t>
            </a:r>
            <a:r>
              <a:rPr lang="en-US" b="1" dirty="0" smtClean="0"/>
              <a:t>A </a:t>
            </a:r>
            <a:r>
              <a:rPr lang="pa-IN" b="1" dirty="0" smtClean="0"/>
              <a:t>ਅਤੇ </a:t>
            </a:r>
            <a:r>
              <a:rPr lang="en-US" b="1" dirty="0" smtClean="0"/>
              <a:t>B)</a:t>
            </a:r>
          </a:p>
          <a:p>
            <a:r>
              <a:rPr lang="pa-IN" b="1" dirty="0" smtClean="0"/>
              <a:t>ਸਾਫ਼ ਸੂਈ ਵਰਤਣਾ</a:t>
            </a:r>
          </a:p>
          <a:p>
            <a:r>
              <a:rPr lang="pa-IN" b="1" dirty="0" smtClean="0"/>
              <a:t>ਸੁਰੱਖਿਅਤ ਸੰਬੰਧ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. Chickenpox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786454"/>
          </a:xfrm>
        </p:spPr>
        <p:txBody>
          <a:bodyPr>
            <a:normAutofit/>
          </a:bodyPr>
          <a:lstStyle/>
          <a:p>
            <a:r>
              <a:rPr lang="en-US" b="1" dirty="0" smtClean="0"/>
              <a:t>Mode of Transmission:</a:t>
            </a:r>
          </a:p>
          <a:p>
            <a:r>
              <a:rPr lang="en-US" b="1" dirty="0" smtClean="0"/>
              <a:t>Through air by coughing and sneezing</a:t>
            </a:r>
          </a:p>
          <a:p>
            <a:r>
              <a:rPr lang="en-US" b="1" dirty="0" smtClean="0"/>
              <a:t>Direct contact with blisters</a:t>
            </a:r>
          </a:p>
          <a:p>
            <a:r>
              <a:rPr lang="en-US" b="1" dirty="0" smtClean="0"/>
              <a:t>Common Symptoms:</a:t>
            </a:r>
          </a:p>
          <a:p>
            <a:r>
              <a:rPr lang="en-US" b="1" dirty="0" smtClean="0"/>
              <a:t>Fever</a:t>
            </a:r>
          </a:p>
          <a:p>
            <a:r>
              <a:rPr lang="en-US" b="1" dirty="0" smtClean="0"/>
              <a:t>Itchy skin rashes and blisters</a:t>
            </a:r>
          </a:p>
          <a:p>
            <a:r>
              <a:rPr lang="en-US" b="1" dirty="0" smtClean="0"/>
              <a:t>Headache</a:t>
            </a:r>
          </a:p>
          <a:p>
            <a:r>
              <a:rPr lang="en-US" b="1" dirty="0" smtClean="0"/>
              <a:t>Body pain</a:t>
            </a:r>
          </a:p>
          <a:p>
            <a:r>
              <a:rPr lang="en-US" b="1" dirty="0" smtClean="0"/>
              <a:t>Prevention:</a:t>
            </a:r>
          </a:p>
          <a:p>
            <a:r>
              <a:rPr lang="en-US" b="1" dirty="0" smtClean="0"/>
              <a:t>Vaccination</a:t>
            </a:r>
          </a:p>
          <a:p>
            <a:r>
              <a:rPr lang="en-US" b="1" dirty="0" smtClean="0"/>
              <a:t>Avoid contact with infected person</a:t>
            </a:r>
          </a:p>
          <a:p>
            <a:r>
              <a:rPr lang="en-US" b="1" dirty="0" smtClean="0"/>
              <a:t>Maintain personal hygiene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📌 3. </a:t>
            </a:r>
            <a:r>
              <a:rPr lang="pa-IN" b="1" dirty="0" smtClean="0"/>
              <a:t>ਚਿਕਨ ਪਾਕਸ (ਛੋਟਾ ਮਾਤਾ)</a:t>
            </a:r>
            <a:br>
              <a:rPr lang="pa-IN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643602"/>
          </a:xfrm>
        </p:spPr>
        <p:txBody>
          <a:bodyPr>
            <a:normAutofit fontScale="92500" lnSpcReduction="10000"/>
          </a:bodyPr>
          <a:lstStyle/>
          <a:p>
            <a:pPr lvl="7"/>
            <a:r>
              <a:rPr lang="pa-IN" sz="2400" b="1" dirty="0" smtClean="0"/>
              <a:t>✔️ ਫੈਲਣ ਦੇ ਤਰੀਕੇ:</a:t>
            </a:r>
          </a:p>
          <a:p>
            <a:r>
              <a:rPr lang="pa-IN" b="1" dirty="0" smtClean="0"/>
              <a:t>ਹਵਾ ਰਾਹੀਂ</a:t>
            </a:r>
          </a:p>
          <a:p>
            <a:r>
              <a:rPr lang="pa-IN" b="1" dirty="0" smtClean="0"/>
              <a:t>ਛੀਕ ਅਤੇ ਖੰਘ ਨਾਲ</a:t>
            </a:r>
          </a:p>
          <a:p>
            <a:r>
              <a:rPr lang="pa-IN" b="1" dirty="0" smtClean="0"/>
              <a:t>ਛਾਲਿਆਂ ਨਾਲ ਸੰਪਰਕ</a:t>
            </a:r>
          </a:p>
          <a:p>
            <a:r>
              <a:rPr lang="pa-IN" b="1" dirty="0" smtClean="0"/>
              <a:t>✔️ ਲੱਛਣ:</a:t>
            </a:r>
          </a:p>
          <a:p>
            <a:r>
              <a:rPr lang="pa-IN" b="1" dirty="0" smtClean="0"/>
              <a:t>ਬੁਖਾਰ</a:t>
            </a:r>
          </a:p>
          <a:p>
            <a:r>
              <a:rPr lang="pa-IN" b="1" dirty="0" smtClean="0"/>
              <a:t>ਸਰੀਰ ‘ਤੇ ਛਾਲੇ</a:t>
            </a:r>
          </a:p>
          <a:p>
            <a:r>
              <a:rPr lang="pa-IN" b="1" dirty="0" smtClean="0"/>
              <a:t>ਖੁਜਲੀ</a:t>
            </a:r>
          </a:p>
          <a:p>
            <a:r>
              <a:rPr lang="pa-IN" b="1" dirty="0" smtClean="0"/>
              <a:t>ਸਿਰ ਦਰਦ</a:t>
            </a:r>
          </a:p>
          <a:p>
            <a:r>
              <a:rPr lang="pa-IN" b="1" dirty="0" smtClean="0"/>
              <a:t>✔️ ਬਚਾਵ:</a:t>
            </a:r>
          </a:p>
          <a:p>
            <a:r>
              <a:rPr lang="pa-IN" b="1" dirty="0" smtClean="0"/>
              <a:t>ਟੀਕਾਕਰਨ</a:t>
            </a:r>
          </a:p>
          <a:p>
            <a:r>
              <a:rPr lang="pa-IN" b="1" dirty="0" smtClean="0"/>
              <a:t>ਮਰੀਜ਼ ਤੋਂ ਦੂਰ ਰਹਿਣਾ</a:t>
            </a:r>
          </a:p>
          <a:p>
            <a:r>
              <a:rPr lang="pa-IN" b="1" dirty="0" smtClean="0"/>
              <a:t>ਸਾਫ਼-ਸੁਥਰਾਈ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4. Typhoid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1504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Mode of Transmission:</a:t>
            </a:r>
          </a:p>
          <a:p>
            <a:r>
              <a:rPr lang="en-US" b="1" dirty="0" smtClean="0"/>
              <a:t>Contaminated food and water</a:t>
            </a:r>
          </a:p>
          <a:p>
            <a:r>
              <a:rPr lang="en-US" b="1" dirty="0" smtClean="0"/>
              <a:t>Spread by houseflies</a:t>
            </a:r>
          </a:p>
          <a:p>
            <a:r>
              <a:rPr lang="en-US" b="1" dirty="0" smtClean="0"/>
              <a:t>Common Symptoms:</a:t>
            </a:r>
          </a:p>
          <a:p>
            <a:r>
              <a:rPr lang="en-US" b="1" dirty="0" smtClean="0"/>
              <a:t>Continuous high fever</a:t>
            </a:r>
          </a:p>
          <a:p>
            <a:r>
              <a:rPr lang="en-US" b="1" dirty="0" smtClean="0"/>
              <a:t>Headache</a:t>
            </a:r>
          </a:p>
          <a:p>
            <a:r>
              <a:rPr lang="en-US" b="1" dirty="0" smtClean="0"/>
              <a:t>Weakness</a:t>
            </a:r>
          </a:p>
          <a:p>
            <a:r>
              <a:rPr lang="en-US" b="1" dirty="0" err="1" smtClean="0"/>
              <a:t>Diarrhoea</a:t>
            </a:r>
            <a:r>
              <a:rPr lang="en-US" b="1" dirty="0" smtClean="0"/>
              <a:t> or constipation</a:t>
            </a:r>
          </a:p>
          <a:p>
            <a:r>
              <a:rPr lang="en-US" b="1" dirty="0" smtClean="0"/>
              <a:t>Prevention:</a:t>
            </a:r>
          </a:p>
          <a:p>
            <a:r>
              <a:rPr lang="en-US" b="1" dirty="0" smtClean="0"/>
              <a:t>Drink boiled or purified water</a:t>
            </a:r>
          </a:p>
          <a:p>
            <a:r>
              <a:rPr lang="en-US" b="1" dirty="0" smtClean="0"/>
              <a:t>Eat clean and covered food</a:t>
            </a:r>
          </a:p>
          <a:p>
            <a:r>
              <a:rPr lang="en-US" b="1" dirty="0" smtClean="0"/>
              <a:t>Wash hands regularly</a:t>
            </a:r>
          </a:p>
          <a:p>
            <a:r>
              <a:rPr lang="en-US" b="1" dirty="0" smtClean="0"/>
              <a:t>Get vaccinated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531</Words>
  <Application>Microsoft Office PowerPoint</Application>
  <PresentationFormat>On-screen Show (4:3)</PresentationFormat>
  <Paragraphs>133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Communicable Diseases:</vt:lpstr>
      <vt:lpstr>📘 ਸੰਕਰਾਮਕ ਬਿਮਾਰੀਆਂ:</vt:lpstr>
      <vt:lpstr>1. AIDS (HIV/AIDS)  </vt:lpstr>
      <vt:lpstr>📌 1. ਏਡਜ਼ (HIV/AIDS) </vt:lpstr>
      <vt:lpstr>2. Hepatitis (A, B and C) </vt:lpstr>
      <vt:lpstr>📌 2. ਹੈਪੇਟਾਈਟਿਸ (A, B, C) </vt:lpstr>
      <vt:lpstr>. Chickenpox </vt:lpstr>
      <vt:lpstr>📌 3. ਚਿਕਨ ਪਾਕਸ (ਛੋਟਾ ਮਾਤਾ) </vt:lpstr>
      <vt:lpstr>4. Typhoid </vt:lpstr>
      <vt:lpstr>📌 4. ਟਾਇਫਾਇਡ </vt:lpstr>
      <vt:lpstr>Conclusion </vt:lpstr>
      <vt:lpstr>📗 ਨਿਸਕਰਸ਼ 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Communicable Diseases:</dc:title>
  <dc:creator>Hp</dc:creator>
  <cp:lastModifiedBy>Hp</cp:lastModifiedBy>
  <cp:revision>8</cp:revision>
  <dcterms:created xsi:type="dcterms:W3CDTF">2026-01-26T13:16:03Z</dcterms:created>
  <dcterms:modified xsi:type="dcterms:W3CDTF">2026-01-26T13:40:04Z</dcterms:modified>
</cp:coreProperties>
</file>