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7456E76-60D9-44CC-BA83-D63102467B35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23B587E-9B8A-445D-B2C6-9F3884522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357167"/>
            <a:ext cx="8072494" cy="78581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 Nutrition: Functions of Food, Food Habits, Balanced Diet, and Malnutrition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142984"/>
            <a:ext cx="8643998" cy="5500726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latin typeface="Arial Black" pitchFamily="34" charset="0"/>
              </a:rPr>
              <a:t>1. Functions of Food</a:t>
            </a:r>
          </a:p>
          <a:p>
            <a:r>
              <a:rPr lang="en-US" dirty="0" smtClean="0">
                <a:latin typeface="Arial Black" pitchFamily="34" charset="0"/>
              </a:rPr>
              <a:t>Food is essential for the growth, development, and proper functioning of the body. Its main functions are:</a:t>
            </a:r>
          </a:p>
          <a:p>
            <a:r>
              <a:rPr lang="en-US" dirty="0" smtClean="0">
                <a:latin typeface="Arial Black" pitchFamily="34" charset="0"/>
              </a:rPr>
              <a:t>Energy-Giving Function</a:t>
            </a:r>
            <a:br>
              <a:rPr lang="en-US" dirty="0" smtClean="0">
                <a:latin typeface="Arial Black" pitchFamily="34" charset="0"/>
              </a:rPr>
            </a:br>
            <a:r>
              <a:rPr lang="en-US" dirty="0" smtClean="0">
                <a:latin typeface="Arial Black" pitchFamily="34" charset="0"/>
              </a:rPr>
              <a:t>Food provides energy for daily activities like walking, studying, and working.</a:t>
            </a:r>
            <a:br>
              <a:rPr lang="en-US" dirty="0" smtClean="0">
                <a:latin typeface="Arial Black" pitchFamily="34" charset="0"/>
              </a:rPr>
            </a:br>
            <a:r>
              <a:rPr lang="en-US" i="1" dirty="0" smtClean="0">
                <a:latin typeface="Arial Black" pitchFamily="34" charset="0"/>
              </a:rPr>
              <a:t>Example: Rice, wheat, sugar, fats</a:t>
            </a:r>
            <a:endParaRPr lang="en-US" dirty="0" smtClean="0">
              <a:latin typeface="Arial Black" pitchFamily="34" charset="0"/>
            </a:endParaRPr>
          </a:p>
          <a:p>
            <a:r>
              <a:rPr lang="en-US" dirty="0" smtClean="0">
                <a:latin typeface="Arial Black" pitchFamily="34" charset="0"/>
              </a:rPr>
              <a:t>Body-Building Function</a:t>
            </a:r>
            <a:br>
              <a:rPr lang="en-US" dirty="0" smtClean="0">
                <a:latin typeface="Arial Black" pitchFamily="34" charset="0"/>
              </a:rPr>
            </a:br>
            <a:r>
              <a:rPr lang="en-US" dirty="0" smtClean="0">
                <a:latin typeface="Arial Black" pitchFamily="34" charset="0"/>
              </a:rPr>
              <a:t>Food helps in the growth and repair of body tissues and muscles.</a:t>
            </a:r>
            <a:br>
              <a:rPr lang="en-US" dirty="0" smtClean="0">
                <a:latin typeface="Arial Black" pitchFamily="34" charset="0"/>
              </a:rPr>
            </a:br>
            <a:r>
              <a:rPr lang="en-US" i="1" dirty="0" smtClean="0">
                <a:latin typeface="Arial Black" pitchFamily="34" charset="0"/>
              </a:rPr>
              <a:t>Example: Milk, eggs, pulses, meat</a:t>
            </a:r>
            <a:endParaRPr lang="en-US" dirty="0" smtClean="0">
              <a:latin typeface="Arial Black" pitchFamily="34" charset="0"/>
            </a:endParaRPr>
          </a:p>
          <a:p>
            <a:r>
              <a:rPr lang="en-US" dirty="0" smtClean="0">
                <a:latin typeface="Arial Black" pitchFamily="34" charset="0"/>
              </a:rPr>
              <a:t>Protective Function</a:t>
            </a:r>
            <a:br>
              <a:rPr lang="en-US" dirty="0" smtClean="0">
                <a:latin typeface="Arial Black" pitchFamily="34" charset="0"/>
              </a:rPr>
            </a:br>
            <a:r>
              <a:rPr lang="en-US" dirty="0" smtClean="0">
                <a:latin typeface="Arial Black" pitchFamily="34" charset="0"/>
              </a:rPr>
              <a:t>Food protects the body from diseases and improves immunity.</a:t>
            </a:r>
            <a:br>
              <a:rPr lang="en-US" dirty="0" smtClean="0">
                <a:latin typeface="Arial Black" pitchFamily="34" charset="0"/>
              </a:rPr>
            </a:br>
            <a:r>
              <a:rPr lang="en-US" i="1" dirty="0" smtClean="0">
                <a:latin typeface="Arial Black" pitchFamily="34" charset="0"/>
              </a:rPr>
              <a:t>Example: Fruits, vegetables</a:t>
            </a:r>
            <a:endParaRPr lang="en-US" dirty="0" smtClean="0">
              <a:latin typeface="Arial Black" pitchFamily="34" charset="0"/>
            </a:endParaRPr>
          </a:p>
          <a:p>
            <a:r>
              <a:rPr lang="en-US" dirty="0" smtClean="0">
                <a:latin typeface="Arial Black" pitchFamily="34" charset="0"/>
              </a:rPr>
              <a:t>Regulatory Function</a:t>
            </a:r>
            <a:br>
              <a:rPr lang="en-US" dirty="0" smtClean="0">
                <a:latin typeface="Arial Black" pitchFamily="34" charset="0"/>
              </a:rPr>
            </a:br>
            <a:r>
              <a:rPr lang="en-US" dirty="0" smtClean="0">
                <a:latin typeface="Arial Black" pitchFamily="34" charset="0"/>
              </a:rPr>
              <a:t>Food helps in controlling body processes like digestion and circulation.</a:t>
            </a:r>
            <a:br>
              <a:rPr lang="en-US" dirty="0" smtClean="0">
                <a:latin typeface="Arial Black" pitchFamily="34" charset="0"/>
              </a:rPr>
            </a:br>
            <a:r>
              <a:rPr lang="en-US" i="1" dirty="0" smtClean="0">
                <a:latin typeface="Arial Black" pitchFamily="34" charset="0"/>
              </a:rPr>
              <a:t>Example: Water, vitamins, minerals</a:t>
            </a:r>
            <a:endParaRPr lang="en-US" dirty="0" smtClean="0">
              <a:latin typeface="Arial Black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pa-IN" b="1" dirty="0" smtClean="0"/>
              <a:t>4. ਕੂਪੋਸ਼ਣ (</a:t>
            </a:r>
            <a:r>
              <a:rPr lang="en-US" b="1" dirty="0" smtClean="0"/>
              <a:t>Malnutrition)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fontScale="47500" lnSpcReduction="20000"/>
          </a:bodyPr>
          <a:lstStyle/>
          <a:p>
            <a:r>
              <a:rPr lang="pa-IN" sz="3800" b="1" dirty="0" smtClean="0"/>
              <a:t>ਜਦੋਂ ਸਰੀਰ ਨੂੰ ਠੀਕ ਮਾਤਰਾ ਵਿੱਚ ਪੋਸ਼ਣ ਨਾ ਮਿਲੇ, ਤਾਂ ਉਸਨੂੰ ਕੂਪੋਸ਼ਣ ਕਹਿੰਦੇ ਹਨ।</a:t>
            </a:r>
          </a:p>
          <a:p>
            <a:r>
              <a:rPr lang="pa-IN" sz="3800" b="1" dirty="0" smtClean="0"/>
              <a:t>ਇਸ ਦੇ ਪ੍ਰਕਾਰ:</a:t>
            </a:r>
          </a:p>
          <a:p>
            <a:r>
              <a:rPr lang="pa-IN" sz="3800" b="1" dirty="0" smtClean="0"/>
              <a:t>(</a:t>
            </a:r>
            <a:r>
              <a:rPr lang="en-US" sz="3800" b="1" dirty="0" smtClean="0"/>
              <a:t>a) </a:t>
            </a:r>
            <a:r>
              <a:rPr lang="pa-IN" sz="3800" b="1" dirty="0" smtClean="0"/>
              <a:t>ਅਪੋਸ਼ਣ (</a:t>
            </a:r>
            <a:r>
              <a:rPr lang="en-US" sz="3800" b="1" dirty="0" smtClean="0"/>
              <a:t>Under Nutrition)</a:t>
            </a:r>
          </a:p>
          <a:p>
            <a:r>
              <a:rPr lang="en-US" sz="3800" b="1" dirty="0" smtClean="0"/>
              <a:t>➡️ </a:t>
            </a:r>
            <a:r>
              <a:rPr lang="pa-IN" sz="3800" b="1" dirty="0" smtClean="0"/>
              <a:t>ਭੋਜਨ ਦੀ ਘਾਟ ਕਾਰਨ</a:t>
            </a:r>
          </a:p>
          <a:p>
            <a:r>
              <a:rPr lang="pa-IN" sz="3800" b="1" dirty="0" smtClean="0"/>
              <a:t>ਲੱਛਣ:</a:t>
            </a:r>
          </a:p>
          <a:p>
            <a:r>
              <a:rPr lang="pa-IN" sz="3800" b="1" dirty="0" smtClean="0"/>
              <a:t>ਕਮਜ਼ੋਰੀ</a:t>
            </a:r>
          </a:p>
          <a:p>
            <a:r>
              <a:rPr lang="pa-IN" sz="3800" b="1" dirty="0" smtClean="0"/>
              <a:t>ਵਜ਼ਨ ਘਟਣਾ</a:t>
            </a:r>
          </a:p>
          <a:p>
            <a:r>
              <a:rPr lang="pa-IN" sz="3800" b="1" dirty="0" smtClean="0"/>
              <a:t>ਥਕਾਵਟ</a:t>
            </a:r>
          </a:p>
          <a:p>
            <a:r>
              <a:rPr lang="pa-IN" sz="3800" b="1" dirty="0" smtClean="0"/>
              <a:t>ਬੀਮਾਰੀ ਜ਼ਿਆਦਾ ਹੋਣਾ</a:t>
            </a:r>
          </a:p>
          <a:p>
            <a:r>
              <a:rPr lang="pa-IN" sz="3800" b="1" dirty="0" smtClean="0"/>
              <a:t>(</a:t>
            </a:r>
            <a:r>
              <a:rPr lang="en-US" sz="3800" b="1" dirty="0" smtClean="0"/>
              <a:t>b) </a:t>
            </a:r>
            <a:r>
              <a:rPr lang="pa-IN" sz="3800" b="1" dirty="0" smtClean="0"/>
              <a:t>ਅਧਿਕ ਪੋਸ਼ਣ (</a:t>
            </a:r>
            <a:r>
              <a:rPr lang="en-US" sz="3800" b="1" dirty="0" smtClean="0"/>
              <a:t>Over Nutrition)</a:t>
            </a:r>
          </a:p>
          <a:p>
            <a:r>
              <a:rPr lang="en-US" sz="3800" b="1" dirty="0" smtClean="0"/>
              <a:t>➡️ </a:t>
            </a:r>
            <a:r>
              <a:rPr lang="pa-IN" sz="3800" b="1" dirty="0" smtClean="0"/>
              <a:t>ਜ਼ਿਆਦਾ ਖਾਣ ਕਾਰਨ</a:t>
            </a:r>
          </a:p>
          <a:p>
            <a:r>
              <a:rPr lang="pa-IN" sz="3800" b="1" dirty="0" smtClean="0"/>
              <a:t>ਲੱਛਣ:</a:t>
            </a:r>
          </a:p>
          <a:p>
            <a:r>
              <a:rPr lang="pa-IN" sz="3800" b="1" dirty="0" smtClean="0"/>
              <a:t>ਮੋਟਾਪਾ</a:t>
            </a:r>
          </a:p>
          <a:p>
            <a:r>
              <a:rPr lang="pa-IN" sz="3800" b="1" dirty="0" smtClean="0"/>
              <a:t>ਸ਼ੂਗਰ</a:t>
            </a:r>
          </a:p>
          <a:p>
            <a:r>
              <a:rPr lang="pa-IN" sz="3800" b="1" dirty="0" smtClean="0"/>
              <a:t>ਦਿਲ ਦੀ ਬੀਮਾਰੀ</a:t>
            </a:r>
          </a:p>
          <a:p>
            <a:r>
              <a:rPr lang="pa-IN" sz="3800" b="1" dirty="0" smtClean="0"/>
              <a:t>ਬਲੱਡ ਪ੍ਰੈਸ਼ਰ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5. Causes of Malnutrition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92935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Poverty</a:t>
            </a:r>
          </a:p>
          <a:p>
            <a:r>
              <a:rPr lang="en-US" b="1" dirty="0" smtClean="0"/>
              <a:t>Illiteracy</a:t>
            </a:r>
          </a:p>
          <a:p>
            <a:r>
              <a:rPr lang="en-US" b="1" dirty="0" smtClean="0"/>
              <a:t>Unbalanced diet</a:t>
            </a:r>
          </a:p>
          <a:p>
            <a:r>
              <a:rPr lang="en-US" b="1" dirty="0" smtClean="0"/>
              <a:t>Poor sanitation</a:t>
            </a:r>
          </a:p>
          <a:p>
            <a:r>
              <a:rPr lang="en-US" b="1" dirty="0" smtClean="0"/>
              <a:t>Diseases</a:t>
            </a:r>
          </a:p>
          <a:p>
            <a:r>
              <a:rPr lang="en-US" b="1" dirty="0" smtClean="0"/>
              <a:t>Lack of health education</a:t>
            </a:r>
          </a:p>
          <a:p>
            <a:r>
              <a:rPr lang="en-US" b="1" dirty="0" smtClean="0"/>
              <a:t>6. Prevention of Malnutrition</a:t>
            </a:r>
          </a:p>
          <a:p>
            <a:r>
              <a:rPr lang="en-US" b="1" dirty="0" smtClean="0"/>
              <a:t>Taking a balanced diet</a:t>
            </a:r>
          </a:p>
          <a:p>
            <a:r>
              <a:rPr lang="en-US" b="1" dirty="0" smtClean="0"/>
              <a:t>Maintaining cleanliness</a:t>
            </a:r>
          </a:p>
          <a:p>
            <a:r>
              <a:rPr lang="en-US" b="1" dirty="0" smtClean="0"/>
              <a:t>Drinking safe water</a:t>
            </a:r>
          </a:p>
          <a:p>
            <a:r>
              <a:rPr lang="en-US" b="1" dirty="0" smtClean="0"/>
              <a:t>Health education</a:t>
            </a:r>
          </a:p>
          <a:p>
            <a:r>
              <a:rPr lang="en-US" b="1" dirty="0" smtClean="0"/>
              <a:t>Regular exercise</a:t>
            </a:r>
          </a:p>
          <a:p>
            <a:r>
              <a:rPr lang="en-US" b="1" dirty="0" smtClean="0"/>
              <a:t>Government nutrition programs</a:t>
            </a:r>
          </a:p>
          <a:p>
            <a:r>
              <a:rPr lang="en-US" b="1" dirty="0" smtClean="0"/>
              <a:t>Conclusion</a:t>
            </a:r>
          </a:p>
          <a:p>
            <a:r>
              <a:rPr lang="en-US" b="1" dirty="0" smtClean="0"/>
              <a:t>Nutrition plays a vital role in maintaining good health. Proper food habits and a balanced diet help in physical and mental development. Malnutrition can be prevented by healthy eating practices and awareness.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1438"/>
          </a:xfrm>
        </p:spPr>
        <p:txBody>
          <a:bodyPr>
            <a:normAutofit fontScale="90000"/>
          </a:bodyPr>
          <a:lstStyle/>
          <a:p>
            <a:r>
              <a:rPr lang="pa-IN" b="1" dirty="0" smtClean="0"/>
              <a:t>5. ਕੂਪੋਸ਼ਣ ਦੇ ਕਾਰਨ</a:t>
            </a:r>
            <a:br>
              <a:rPr lang="pa-IN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643602"/>
          </a:xfrm>
        </p:spPr>
        <p:txBody>
          <a:bodyPr>
            <a:normAutofit fontScale="92500" lnSpcReduction="20000"/>
          </a:bodyPr>
          <a:lstStyle/>
          <a:p>
            <a:r>
              <a:rPr lang="pa-IN" b="1" dirty="0" smtClean="0"/>
              <a:t>⚠️ ਗਰੀਬੀ</a:t>
            </a:r>
            <a:br>
              <a:rPr lang="pa-IN" b="1" dirty="0" smtClean="0"/>
            </a:br>
            <a:r>
              <a:rPr lang="pa-IN" b="1" dirty="0" smtClean="0"/>
              <a:t>⚠️ ਅਣਪੜ੍ਹਤਾ</a:t>
            </a:r>
            <a:br>
              <a:rPr lang="pa-IN" b="1" dirty="0" smtClean="0"/>
            </a:br>
            <a:r>
              <a:rPr lang="pa-IN" b="1" dirty="0" smtClean="0"/>
              <a:t>⚠️ ਗਲਤ ਖਾਣ-ਪੀਣ</a:t>
            </a:r>
            <a:br>
              <a:rPr lang="pa-IN" b="1" dirty="0" smtClean="0"/>
            </a:br>
            <a:r>
              <a:rPr lang="pa-IN" b="1" dirty="0" smtClean="0"/>
              <a:t>⚠️ ਬੀਮਾਰੀਆਂ</a:t>
            </a:r>
            <a:br>
              <a:rPr lang="pa-IN" b="1" dirty="0" smtClean="0"/>
            </a:br>
            <a:r>
              <a:rPr lang="pa-IN" b="1" dirty="0" smtClean="0"/>
              <a:t>⚠️ ਗੰਦਗੀ</a:t>
            </a:r>
          </a:p>
          <a:p>
            <a:r>
              <a:rPr lang="pa-IN" b="1" dirty="0" smtClean="0"/>
              <a:t>6. ਕੂਪੋਸ਼ਣ ਤੋਂ ਬਚਾਅ</a:t>
            </a:r>
          </a:p>
          <a:p>
            <a:r>
              <a:rPr lang="pa-IN" b="1" dirty="0" smtClean="0"/>
              <a:t>✔️ ਸੰਤੁਲਿਤ ਖੁਰਾਕ</a:t>
            </a:r>
            <a:br>
              <a:rPr lang="pa-IN" b="1" dirty="0" smtClean="0"/>
            </a:br>
            <a:r>
              <a:rPr lang="pa-IN" b="1" dirty="0" smtClean="0"/>
              <a:t>✔️ ਸਾਫ ਪਾਣੀ</a:t>
            </a:r>
            <a:br>
              <a:rPr lang="pa-IN" b="1" dirty="0" smtClean="0"/>
            </a:br>
            <a:r>
              <a:rPr lang="pa-IN" b="1" dirty="0" smtClean="0"/>
              <a:t>✔️ ਸਫਾਈ</a:t>
            </a:r>
            <a:br>
              <a:rPr lang="pa-IN" b="1" dirty="0" smtClean="0"/>
            </a:br>
            <a:r>
              <a:rPr lang="pa-IN" b="1" dirty="0" smtClean="0"/>
              <a:t>✔️ ਪੋਸ਼ਣ ਬਾਰੇ ਜਾਣਕਾਰੀ</a:t>
            </a:r>
            <a:br>
              <a:rPr lang="pa-IN" b="1" dirty="0" smtClean="0"/>
            </a:br>
            <a:r>
              <a:rPr lang="pa-IN" b="1" dirty="0" smtClean="0"/>
              <a:t>✔️ ਨਿਯਮਤ ਵਿਆਯਾਮ</a:t>
            </a:r>
          </a:p>
          <a:p>
            <a:r>
              <a:rPr lang="en-US" b="1" dirty="0" smtClean="0"/>
              <a:t>✨ </a:t>
            </a:r>
            <a:r>
              <a:rPr lang="pa-IN" b="1" dirty="0" smtClean="0"/>
              <a:t>ਨਤੀਜਾ (</a:t>
            </a:r>
            <a:r>
              <a:rPr lang="en-US" b="1" dirty="0" smtClean="0"/>
              <a:t>Conclusion)</a:t>
            </a:r>
          </a:p>
          <a:p>
            <a:r>
              <a:rPr lang="pa-IN" b="1" dirty="0" smtClean="0"/>
              <a:t>ਚੰਗੀ ਸਿਹਤ ਲਈ ਸਹੀ ਭੋਜਨ, ਚੰਗੀਆਂ ਆਦਤਾਂ ਅਤੇ ਸੰਤੁਲਿਤ ਖੁਰਾਕ ਬਹੁਤ ਜ਼ਰੂਰੀ ਹਨ। ਕੂਪੋਸ਼ਣ ਤੋਂ ਬਚ ਕੇ ਅਸੀਂ ਇੱਕ ਸਿਹਤਮੰਦ ਜੀਵਨ ਜੀ ਸਕਦੇ ਹਾਂ।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UTRI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pa-IN" b="1" dirty="0" smtClean="0"/>
              <a:t>ਪੋਸ਼ਣ (</a:t>
            </a:r>
            <a:r>
              <a:rPr lang="en-US" b="1" dirty="0" smtClean="0"/>
              <a:t>Nutrition)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🍎 </a:t>
            </a:r>
            <a:r>
              <a:rPr lang="pa-IN" b="1" dirty="0" smtClean="0"/>
              <a:t>ਪੋਸ਼ਣ (</a:t>
            </a:r>
            <a:r>
              <a:rPr lang="en-US" b="1" dirty="0" smtClean="0"/>
              <a:t>Nutrition) – </a:t>
            </a:r>
            <a:r>
              <a:rPr lang="pa-IN" b="1" dirty="0" smtClean="0"/>
              <a:t>ਭੋਜਨ ਦੇ ਕਾਰਜ, ਭੋਜਨ ਦੀਆਂ ਆਦਤਾਂ, ਸੰਤੁਲਿਤ ਖੁਰਾਕ ਅਤੇ ਕੂਪੋਸ਼ਣ</a:t>
            </a:r>
          </a:p>
          <a:p>
            <a:r>
              <a:rPr lang="pa-IN" b="1" dirty="0" smtClean="0"/>
              <a:t>1. ਭੋਜਨ ਦੇ ਕਾਰਜ (</a:t>
            </a:r>
            <a:r>
              <a:rPr lang="en-US" b="1" dirty="0" smtClean="0"/>
              <a:t>Functions of Food)</a:t>
            </a:r>
          </a:p>
          <a:p>
            <a:r>
              <a:rPr lang="pa-IN" dirty="0" smtClean="0"/>
              <a:t>ਭੋਜਨ ਸਾਡੇ ਸਰੀਰ ਲਈ ਬਹੁਤ ਜ਼ਰੂਰੀ ਹੈ। ਇਸ ਦੇ ਮੁੱਖ ਕਾਰਜ ਇਹ ਹਨ:</a:t>
            </a:r>
          </a:p>
          <a:p>
            <a:r>
              <a:rPr lang="en-US" dirty="0" smtClean="0"/>
              <a:t>✅ </a:t>
            </a:r>
            <a:r>
              <a:rPr lang="pa-IN" b="1" dirty="0" smtClean="0"/>
              <a:t>ਊਰਜਾ ਦੇਣਾ</a:t>
            </a:r>
            <a:r>
              <a:rPr lang="pa-IN" dirty="0" smtClean="0"/>
              <a:t> – ਸਰੀਰ ਨੂੰ ਕੰਮ ਕਰਨ ਲਈ ਤਾਕਤ ਮਿਲਦੀ ਹੈ।</a:t>
            </a:r>
            <a:br>
              <a:rPr lang="pa-IN" dirty="0" smtClean="0"/>
            </a:br>
            <a:r>
              <a:rPr lang="pa-IN" dirty="0" smtClean="0"/>
              <a:t>(ਰੋਟੀ, ਚੌਲ, ਸ਼ੱਕਰ)</a:t>
            </a:r>
          </a:p>
          <a:p>
            <a:r>
              <a:rPr lang="en-US" dirty="0" smtClean="0"/>
              <a:t>✅ </a:t>
            </a:r>
            <a:r>
              <a:rPr lang="pa-IN" b="1" dirty="0" smtClean="0"/>
              <a:t>ਸਰੀਰ ਦੀ ਬਣਾਵਟ</a:t>
            </a:r>
            <a:r>
              <a:rPr lang="pa-IN" dirty="0" smtClean="0"/>
              <a:t> – ਮਾਸਪੇਸ਼ੀਆਂ ਅਤੇ ਹੱਡੀਆਂ ਬਣਾਉਂਦਾ ਹੈ।</a:t>
            </a:r>
            <a:br>
              <a:rPr lang="pa-IN" dirty="0" smtClean="0"/>
            </a:br>
            <a:r>
              <a:rPr lang="pa-IN" dirty="0" smtClean="0"/>
              <a:t>(ਦੂਧ, ਦਾਲਾਂ, ਅੰਡੇ)</a:t>
            </a:r>
          </a:p>
          <a:p>
            <a:r>
              <a:rPr lang="en-US" dirty="0" smtClean="0"/>
              <a:t>✅ </a:t>
            </a:r>
            <a:r>
              <a:rPr lang="pa-IN" b="1" dirty="0" smtClean="0"/>
              <a:t>ਰੋਗਾਂ ਤੋਂ ਬਚਾਅ</a:t>
            </a:r>
            <a:r>
              <a:rPr lang="pa-IN" dirty="0" smtClean="0"/>
              <a:t> – ਬੀਮਾਰੀਆਂ ਤੋਂ ਸੁਰੱਖਿਆ ਕਰਦਾ ਹੈ।</a:t>
            </a:r>
            <a:br>
              <a:rPr lang="pa-IN" dirty="0" smtClean="0"/>
            </a:br>
            <a:r>
              <a:rPr lang="pa-IN" dirty="0" smtClean="0"/>
              <a:t>(ਫਲ, ਸਬਜ਼ੀਆਂ)</a:t>
            </a:r>
          </a:p>
          <a:p>
            <a:r>
              <a:rPr lang="en-US" dirty="0" smtClean="0"/>
              <a:t>✅ </a:t>
            </a:r>
            <a:r>
              <a:rPr lang="pa-IN" b="1" dirty="0" smtClean="0"/>
              <a:t>ਸਰੀਰ ਦੀ ਮੁਰੰਮਤ</a:t>
            </a:r>
            <a:r>
              <a:rPr lang="pa-IN" dirty="0" smtClean="0"/>
              <a:t> – ਟੁੱਟੇ ਹੋਏ ਟਿਸ਼ੂ ਠੀਕ ਕਰਦਾ ਹੈ।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42862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Food Habits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rmAutofit/>
          </a:bodyPr>
          <a:lstStyle/>
          <a:p>
            <a:r>
              <a:rPr lang="en-US" b="1" dirty="0" smtClean="0"/>
              <a:t>Food habits refer to the way people choose, prepare, and eat food.</a:t>
            </a:r>
          </a:p>
          <a:p>
            <a:r>
              <a:rPr lang="en-US" b="1" dirty="0" smtClean="0"/>
              <a:t>Good Food Habits:</a:t>
            </a:r>
          </a:p>
          <a:p>
            <a:r>
              <a:rPr lang="en-US" b="1" dirty="0" smtClean="0"/>
              <a:t>Eating meals on time</a:t>
            </a:r>
          </a:p>
          <a:p>
            <a:r>
              <a:rPr lang="en-US" b="1" dirty="0" smtClean="0"/>
              <a:t>Taking balanced and nutritious food</a:t>
            </a:r>
          </a:p>
          <a:p>
            <a:r>
              <a:rPr lang="en-US" b="1" dirty="0" smtClean="0"/>
              <a:t>Washing hands before eating</a:t>
            </a:r>
          </a:p>
          <a:p>
            <a:r>
              <a:rPr lang="en-US" b="1" dirty="0" smtClean="0"/>
              <a:t>Eating fresh and clean food</a:t>
            </a:r>
          </a:p>
          <a:p>
            <a:r>
              <a:rPr lang="en-US" b="1" dirty="0" smtClean="0"/>
              <a:t>Drinking enough water</a:t>
            </a:r>
          </a:p>
          <a:p>
            <a:r>
              <a:rPr lang="en-US" b="1" dirty="0" smtClean="0"/>
              <a:t>Avoiding junk food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pa-IN" b="1" dirty="0" smtClean="0"/>
              <a:t>(</a:t>
            </a:r>
            <a:r>
              <a:rPr lang="en-US" b="1" dirty="0" smtClean="0"/>
              <a:t>Food Habits)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500702"/>
          </a:xfrm>
        </p:spPr>
        <p:txBody>
          <a:bodyPr>
            <a:normAutofit/>
          </a:bodyPr>
          <a:lstStyle/>
          <a:p>
            <a:r>
              <a:rPr lang="pa-IN" b="1" dirty="0" smtClean="0"/>
              <a:t>2. ਭੋਜਨ ਦੀਆਂ ਆਦਤਾਂ</a:t>
            </a:r>
            <a:endParaRPr lang="en-US" b="1" dirty="0" smtClean="0"/>
          </a:p>
          <a:p>
            <a:r>
              <a:rPr lang="pa-IN" b="1" dirty="0" smtClean="0"/>
              <a:t>ਭੋਜਨ ਖਾਣ ਦੇ ਤਰੀਕਿਆਂ ਨੂੰ ਭੋਜਨ ਦੀਆਂ ਆਦਤਾਂ ਕਹਿੰਦੇ ਹਨ।</a:t>
            </a:r>
          </a:p>
          <a:p>
            <a:r>
              <a:rPr lang="pa-IN" b="1" dirty="0" smtClean="0"/>
              <a:t>ਚੰਗੀਆਂ ਆਦਤਾਂ:</a:t>
            </a:r>
          </a:p>
          <a:p>
            <a:r>
              <a:rPr lang="pa-IN" b="1" dirty="0" smtClean="0"/>
              <a:t>✔️ ਸਮੇਂ ’ਤੇ ਖਾਣਾ</a:t>
            </a:r>
            <a:br>
              <a:rPr lang="pa-IN" b="1" dirty="0" smtClean="0"/>
            </a:br>
            <a:r>
              <a:rPr lang="pa-IN" b="1" dirty="0" smtClean="0"/>
              <a:t>✔️ ਸਾਫ-ਸੁਥਰਾ ਭੋਜਨ</a:t>
            </a:r>
            <a:br>
              <a:rPr lang="pa-IN" b="1" dirty="0" smtClean="0"/>
            </a:br>
            <a:r>
              <a:rPr lang="pa-IN" b="1" dirty="0" smtClean="0"/>
              <a:t>✔️ ਸੰਤੁਲਿਤ ਖੁਰਾਕ ਲੈਣਾ</a:t>
            </a:r>
            <a:br>
              <a:rPr lang="pa-IN" b="1" dirty="0" smtClean="0"/>
            </a:br>
            <a:r>
              <a:rPr lang="pa-IN" b="1" dirty="0" smtClean="0"/>
              <a:t>✔️ ਜੰਕ ਫੂਡ ਤੋਂ ਦੂਰ ਰਹਿਣਾ</a:t>
            </a:r>
            <a:br>
              <a:rPr lang="pa-IN" b="1" dirty="0" smtClean="0"/>
            </a:br>
            <a:r>
              <a:rPr lang="pa-IN" b="1" dirty="0" smtClean="0"/>
              <a:t>✔️ ਹੱਥ ਧੋ ਕੇ ਖਾਣਾ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Bad Food Habits: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92500"/>
          </a:bodyPr>
          <a:lstStyle/>
          <a:p>
            <a:r>
              <a:rPr lang="en-US" sz="4000" b="1" dirty="0" smtClean="0"/>
              <a:t>Skipping meals</a:t>
            </a:r>
          </a:p>
          <a:p>
            <a:r>
              <a:rPr lang="en-US" sz="4000" b="1" dirty="0" smtClean="0"/>
              <a:t>Eating too much fast food</a:t>
            </a:r>
          </a:p>
          <a:p>
            <a:r>
              <a:rPr lang="en-US" sz="4000" b="1" dirty="0" smtClean="0"/>
              <a:t>Eating unhygienic food</a:t>
            </a:r>
          </a:p>
          <a:p>
            <a:r>
              <a:rPr lang="en-US" sz="4000" b="1" dirty="0" smtClean="0"/>
              <a:t>Overeating sweets and fried food</a:t>
            </a:r>
          </a:p>
          <a:p>
            <a:r>
              <a:rPr lang="en-US" sz="4000" b="1" dirty="0" smtClean="0"/>
              <a:t>Irregular meal timings</a:t>
            </a:r>
          </a:p>
          <a:p>
            <a:r>
              <a:rPr lang="en-US" sz="4000" b="1" dirty="0" smtClean="0"/>
              <a:t>Good food habits help in maintaining good health and preventing diseases.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pa-IN" sz="7300" b="1" dirty="0" smtClean="0"/>
              <a:t>ਮਾੜੀਆਂ ਆਦਤਾਂ</a:t>
            </a:r>
            <a:r>
              <a:rPr lang="pa-IN" dirty="0" smtClean="0"/>
              <a:t>:</a:t>
            </a:r>
            <a:br>
              <a:rPr lang="pa-I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sz="5400" b="1" dirty="0" smtClean="0"/>
              <a:t>❌ </a:t>
            </a:r>
            <a:r>
              <a:rPr lang="pa-IN" sz="5400" b="1" dirty="0" smtClean="0"/>
              <a:t>ਬਹੁਤ ਜ਼ਿਆਦਾ ਫਾਸਟ ਫੂਡ</a:t>
            </a:r>
            <a:br>
              <a:rPr lang="pa-IN" sz="5400" b="1" dirty="0" smtClean="0"/>
            </a:br>
            <a:r>
              <a:rPr lang="en-US" sz="5400" b="1" dirty="0" smtClean="0"/>
              <a:t>❌ </a:t>
            </a:r>
            <a:r>
              <a:rPr lang="pa-IN" sz="5400" b="1" dirty="0" smtClean="0"/>
              <a:t>ਗੰਦਾ ਭੋਜਨ</a:t>
            </a:r>
            <a:br>
              <a:rPr lang="pa-IN" sz="5400" b="1" dirty="0" smtClean="0"/>
            </a:br>
            <a:r>
              <a:rPr lang="en-US" sz="5400" b="1" dirty="0" smtClean="0"/>
              <a:t>❌ </a:t>
            </a:r>
            <a:r>
              <a:rPr lang="pa-IN" sz="5400" b="1" dirty="0" smtClean="0"/>
              <a:t>ਖਾਣਾ ਛੱਡਣਾ</a:t>
            </a:r>
            <a:br>
              <a:rPr lang="pa-IN" sz="5400" b="1" dirty="0" smtClean="0"/>
            </a:br>
            <a:r>
              <a:rPr lang="en-US" sz="5400" b="1" dirty="0" smtClean="0"/>
              <a:t>❌ </a:t>
            </a:r>
            <a:r>
              <a:rPr lang="pa-IN" sz="5400" b="1" dirty="0" smtClean="0"/>
              <a:t>ਬਹੁਤ ਮਿਠਾਈ ਖਾਣਾ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 Elements of a Balanced Diet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786478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A balanced diet is one that contains all essential nutrients in proper proportion for good health.</a:t>
            </a:r>
          </a:p>
          <a:p>
            <a:r>
              <a:rPr lang="en-US" b="1" dirty="0" smtClean="0"/>
              <a:t>Main elements of a balanced diet are:</a:t>
            </a:r>
          </a:p>
          <a:p>
            <a:r>
              <a:rPr lang="en-US" b="1" dirty="0" smtClean="0"/>
              <a:t>Carbohydrates – Provide energy</a:t>
            </a:r>
            <a:br>
              <a:rPr lang="en-US" b="1" dirty="0" smtClean="0"/>
            </a:br>
            <a:r>
              <a:rPr lang="en-US" b="1" i="1" dirty="0" smtClean="0"/>
              <a:t>Example: Rice, bread, potatoes</a:t>
            </a:r>
            <a:endParaRPr lang="en-US" b="1" dirty="0" smtClean="0"/>
          </a:p>
          <a:p>
            <a:r>
              <a:rPr lang="en-US" b="1" dirty="0" smtClean="0"/>
              <a:t>Proteins – Help in growth and repair</a:t>
            </a:r>
            <a:br>
              <a:rPr lang="en-US" b="1" dirty="0" smtClean="0"/>
            </a:br>
            <a:r>
              <a:rPr lang="en-US" b="1" i="1" dirty="0" smtClean="0"/>
              <a:t>Example: Pulses, milk, eggs, fish</a:t>
            </a:r>
            <a:endParaRPr lang="en-US" b="1" dirty="0" smtClean="0"/>
          </a:p>
          <a:p>
            <a:r>
              <a:rPr lang="en-US" b="1" dirty="0" smtClean="0"/>
              <a:t>Fats – Provide stored energy and warmth</a:t>
            </a:r>
            <a:br>
              <a:rPr lang="en-US" b="1" dirty="0" smtClean="0"/>
            </a:br>
            <a:r>
              <a:rPr lang="en-US" b="1" i="1" dirty="0" smtClean="0"/>
              <a:t>Example: Butter, oil, ghee</a:t>
            </a:r>
            <a:endParaRPr lang="en-US" b="1" dirty="0" smtClean="0"/>
          </a:p>
          <a:p>
            <a:r>
              <a:rPr lang="en-US" b="1" dirty="0" smtClean="0"/>
              <a:t>Vitamins – Protect from diseases</a:t>
            </a:r>
            <a:br>
              <a:rPr lang="en-US" b="1" dirty="0" smtClean="0"/>
            </a:br>
            <a:r>
              <a:rPr lang="en-US" b="1" i="1" dirty="0" smtClean="0"/>
              <a:t>Example: Fruits, vegetables</a:t>
            </a:r>
            <a:endParaRPr lang="en-US" b="1" dirty="0" smtClean="0"/>
          </a:p>
          <a:p>
            <a:r>
              <a:rPr lang="en-US" b="1" dirty="0" smtClean="0"/>
              <a:t>Minerals – Strengthen bones and teeth</a:t>
            </a:r>
            <a:br>
              <a:rPr lang="en-US" b="1" dirty="0" smtClean="0"/>
            </a:br>
            <a:r>
              <a:rPr lang="en-US" b="1" i="1" dirty="0" smtClean="0"/>
              <a:t>Example: Calcium, iron</a:t>
            </a:r>
            <a:endParaRPr lang="en-US" b="1" dirty="0" smtClean="0"/>
          </a:p>
          <a:p>
            <a:r>
              <a:rPr lang="en-US" b="1" dirty="0" smtClean="0"/>
              <a:t>Water – Maintains body functions</a:t>
            </a:r>
            <a:br>
              <a:rPr lang="en-US" b="1" dirty="0" smtClean="0"/>
            </a:br>
            <a:r>
              <a:rPr lang="en-US" b="1" i="1" dirty="0" smtClean="0"/>
              <a:t>Example: Drinking water, juices</a:t>
            </a:r>
            <a:endParaRPr lang="en-US" b="1" dirty="0" smtClean="0"/>
          </a:p>
          <a:p>
            <a:r>
              <a:rPr lang="en-US" b="1" dirty="0" smtClean="0"/>
              <a:t>Roughage (Fiber) – Helps in digestion</a:t>
            </a:r>
            <a:br>
              <a:rPr lang="en-US" b="1" dirty="0" smtClean="0"/>
            </a:br>
            <a:r>
              <a:rPr lang="en-US" b="1" i="1" dirty="0" smtClean="0"/>
              <a:t>Example: Whole grains, vegetables</a:t>
            </a:r>
            <a:endParaRPr lang="en-US" b="1" dirty="0" smtClean="0"/>
          </a:p>
          <a:p>
            <a:r>
              <a:rPr lang="en-US" b="1" dirty="0" smtClean="0"/>
              <a:t>Example of a Balanced Diet:</a:t>
            </a:r>
            <a:br>
              <a:rPr lang="en-US" b="1" dirty="0" smtClean="0"/>
            </a:br>
            <a:r>
              <a:rPr lang="en-US" b="1" dirty="0" err="1" smtClean="0"/>
              <a:t>Chapati</a:t>
            </a:r>
            <a:r>
              <a:rPr lang="en-US" b="1" dirty="0" smtClean="0"/>
              <a:t> + </a:t>
            </a:r>
            <a:r>
              <a:rPr lang="en-US" b="1" dirty="0" err="1" smtClean="0"/>
              <a:t>Dal</a:t>
            </a:r>
            <a:r>
              <a:rPr lang="en-US" b="1" dirty="0" smtClean="0"/>
              <a:t> + Vegetable + Curd/Milk + Fruit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/>
          <a:lstStyle/>
          <a:p>
            <a:r>
              <a:rPr lang="pa-IN" b="1" dirty="0" smtClean="0"/>
              <a:t>3. ਸੰਤੁਲਿਤ ਖੁਰਾਕ ਦੇ ਤੱਤ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214422"/>
            <a:ext cx="8229600" cy="5357850"/>
          </a:xfrm>
        </p:spPr>
        <p:txBody>
          <a:bodyPr>
            <a:normAutofit fontScale="92500" lnSpcReduction="10000"/>
          </a:bodyPr>
          <a:lstStyle/>
          <a:p>
            <a:r>
              <a:rPr lang="pa-IN" b="1" dirty="0" smtClean="0"/>
              <a:t>(</a:t>
            </a:r>
            <a:r>
              <a:rPr lang="en-US" b="1" dirty="0" smtClean="0"/>
              <a:t>Elements of Balanced Diet)</a:t>
            </a:r>
          </a:p>
          <a:p>
            <a:r>
              <a:rPr lang="pa-IN" b="1" dirty="0" smtClean="0"/>
              <a:t>ਸੰਤੁਲਿਤ ਖੁਰਾਕ ਉਹ ਹੁੰਦੀ ਹੈ ਜਿਸ ਵਿੱਚ ਸਾਰੇ ਪੋਸ਼ਕ ਤੱਤ ਸਹੀ ਮਾਤਰਾ ਵਿੱਚ ਹੋਣ।</a:t>
            </a:r>
          </a:p>
          <a:p>
            <a:r>
              <a:rPr lang="pa-IN" b="1" dirty="0" smtClean="0"/>
              <a:t>ਇਸ ਦੇ ਮੁੱਖ ਤੱਤ:</a:t>
            </a:r>
          </a:p>
          <a:p>
            <a:r>
              <a:rPr lang="en-US" b="1" dirty="0" smtClean="0"/>
              <a:t>🥖 </a:t>
            </a:r>
            <a:r>
              <a:rPr lang="pa-IN" b="1" dirty="0" smtClean="0"/>
              <a:t>ਕਾਰਬੋਹਾਈਡ੍ਰੇਟ – ਊਰਜਾ ਦਿੰਦੇ ਹਨ</a:t>
            </a:r>
            <a:br>
              <a:rPr lang="pa-IN" b="1" dirty="0" smtClean="0"/>
            </a:br>
            <a:r>
              <a:rPr lang="en-US" b="1" dirty="0" smtClean="0"/>
              <a:t>🥛 </a:t>
            </a:r>
            <a:r>
              <a:rPr lang="pa-IN" b="1" dirty="0" smtClean="0"/>
              <a:t>ਪ੍ਰੋਟੀਨ – ਸਰੀਰ ਬਣਾਉਂਦੇ ਹਨ</a:t>
            </a:r>
            <a:br>
              <a:rPr lang="pa-IN" b="1" dirty="0" smtClean="0"/>
            </a:br>
            <a:r>
              <a:rPr lang="en-US" b="1" dirty="0" smtClean="0"/>
              <a:t>🧈 </a:t>
            </a:r>
            <a:r>
              <a:rPr lang="pa-IN" b="1" dirty="0" smtClean="0"/>
              <a:t>ਚਰਬੀ (</a:t>
            </a:r>
            <a:r>
              <a:rPr lang="en-US" b="1" dirty="0" smtClean="0"/>
              <a:t>Fat) – </a:t>
            </a:r>
            <a:r>
              <a:rPr lang="pa-IN" b="1" dirty="0" smtClean="0"/>
              <a:t>ਊਰਜਾ ਸੰਭਾਲਦੀ ਹੈ</a:t>
            </a:r>
            <a:br>
              <a:rPr lang="pa-IN" b="1" dirty="0" smtClean="0"/>
            </a:br>
            <a:r>
              <a:rPr lang="en-US" b="1" dirty="0" smtClean="0"/>
              <a:t>🥕 </a:t>
            </a:r>
            <a:r>
              <a:rPr lang="pa-IN" b="1" dirty="0" smtClean="0"/>
              <a:t>ਵਿਟਾਮਿਨ – ਸਿਹਤ ਵਧਾਉਂਦੇ ਹਨ</a:t>
            </a:r>
            <a:br>
              <a:rPr lang="pa-IN" b="1" dirty="0" smtClean="0"/>
            </a:br>
            <a:r>
              <a:rPr lang="en-US" b="1" dirty="0" smtClean="0"/>
              <a:t>🥬 </a:t>
            </a:r>
            <a:r>
              <a:rPr lang="pa-IN" b="1" dirty="0" smtClean="0"/>
              <a:t>ਖਣਿਜ ਲੂਣ – ਹੱਡੀਆਂ ਮਜ਼ਬੂਤ ਕਰਦੇ ਹਨ</a:t>
            </a:r>
            <a:br>
              <a:rPr lang="pa-IN" b="1" dirty="0" smtClean="0"/>
            </a:br>
            <a:r>
              <a:rPr lang="en-US" b="1" dirty="0" smtClean="0"/>
              <a:t>💧 </a:t>
            </a:r>
            <a:r>
              <a:rPr lang="pa-IN" b="1" dirty="0" smtClean="0"/>
              <a:t>ਪਾਣੀ – ਸਰੀਰ ਸਾਫ ਰੱਖਦਾ ਹੈ</a:t>
            </a:r>
            <a:br>
              <a:rPr lang="pa-IN" b="1" dirty="0" smtClean="0"/>
            </a:br>
            <a:r>
              <a:rPr lang="en-US" b="1" dirty="0" smtClean="0"/>
              <a:t>🌾 </a:t>
            </a:r>
            <a:r>
              <a:rPr lang="pa-IN" b="1" dirty="0" smtClean="0"/>
              <a:t>ਰੇਸ਼ਾ (</a:t>
            </a:r>
            <a:r>
              <a:rPr lang="en-US" b="1" dirty="0" smtClean="0"/>
              <a:t>Fiber) – </a:t>
            </a:r>
            <a:r>
              <a:rPr lang="pa-IN" b="1" dirty="0" smtClean="0"/>
              <a:t>ਪਚਨ ਵਿੱਚ ਮਦਦ ਕਰਦਾ ਹੈ</a:t>
            </a:r>
          </a:p>
          <a:p>
            <a:r>
              <a:rPr lang="pa-IN" b="1" dirty="0" smtClean="0"/>
              <a:t>ਉਦਾਹਰਨ:</a:t>
            </a:r>
            <a:br>
              <a:rPr lang="pa-IN" b="1" dirty="0" smtClean="0"/>
            </a:br>
            <a:r>
              <a:rPr lang="pa-IN" b="1" dirty="0" smtClean="0"/>
              <a:t>ਰੋਟੀ + ਦਾਲ + ਸਬਜ਼ੀ + ਦੂਧ + ਫਲ = ਸੰਤੁਲਿਤ ਖੁਰਾਕ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42862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4. Malnutrition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543956" cy="5929354"/>
          </a:xfrm>
        </p:spPr>
        <p:txBody>
          <a:bodyPr>
            <a:normAutofit/>
          </a:bodyPr>
          <a:lstStyle/>
          <a:p>
            <a:r>
              <a:rPr lang="en-US" b="1" dirty="0" smtClean="0"/>
              <a:t>Malnutrition is a condition in which the body does not get proper nutrients in sufficient quantity.</a:t>
            </a:r>
          </a:p>
          <a:p>
            <a:r>
              <a:rPr lang="en-US" b="1" dirty="0" smtClean="0"/>
              <a:t>Types of Malnutrition:</a:t>
            </a:r>
          </a:p>
          <a:p>
            <a:r>
              <a:rPr lang="en-US" b="1" dirty="0" smtClean="0"/>
              <a:t>Under Nutrition (Lack of food and nutrients)</a:t>
            </a:r>
          </a:p>
          <a:p>
            <a:pPr lvl="1"/>
            <a:r>
              <a:rPr lang="en-US" b="1" dirty="0" smtClean="0"/>
              <a:t>Causes: Poverty, lack of awareness, illness</a:t>
            </a:r>
          </a:p>
          <a:p>
            <a:pPr lvl="1"/>
            <a:r>
              <a:rPr lang="en-US" b="1" dirty="0" smtClean="0"/>
              <a:t>Symptoms: Weakness, weight loss, fatigue, poor growth</a:t>
            </a:r>
          </a:p>
          <a:p>
            <a:r>
              <a:rPr lang="en-US" b="1" dirty="0" smtClean="0"/>
              <a:t>Over Nutrition (Excess intake of food)</a:t>
            </a:r>
          </a:p>
          <a:p>
            <a:pPr lvl="1"/>
            <a:r>
              <a:rPr lang="en-US" b="1" dirty="0" smtClean="0"/>
              <a:t>Causes: Overeating, junk food</a:t>
            </a:r>
          </a:p>
          <a:p>
            <a:pPr lvl="1"/>
            <a:r>
              <a:rPr lang="en-US" b="1" dirty="0" smtClean="0"/>
              <a:t>Symptoms: Obesity, diabetes, heart problems, high blood pressure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</TotalTime>
  <Words>508</Words>
  <Application>Microsoft Office PowerPoint</Application>
  <PresentationFormat>On-screen Show (4:3)</PresentationFormat>
  <Paragraphs>103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  Nutrition: Functions of Food, Food Habits, Balanced Diet, and Malnutrition</vt:lpstr>
      <vt:lpstr> ਪੋਸ਼ਣ (Nutrition) </vt:lpstr>
      <vt:lpstr>2. Food Habits </vt:lpstr>
      <vt:lpstr>(Food Habits)</vt:lpstr>
      <vt:lpstr>Bad Food Habits: </vt:lpstr>
      <vt:lpstr>ਮਾੜੀਆਂ ਆਦਤਾਂ: </vt:lpstr>
      <vt:lpstr>3. Elements of a Balanced Diet </vt:lpstr>
      <vt:lpstr>3. ਸੰਤੁਲਿਤ ਖੁਰਾਕ ਦੇ ਤੱਤ</vt:lpstr>
      <vt:lpstr>4. Malnutrition </vt:lpstr>
      <vt:lpstr>4. ਕੂਪੋਸ਼ਣ (Malnutrition)</vt:lpstr>
      <vt:lpstr>5. Causes of Malnutrition </vt:lpstr>
      <vt:lpstr>5. ਕੂਪੋਸ਼ਣ ਦੇ ਕਾਰਨ 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Nutrition: Functions of Food, Food Habits, Balanced Diet, and Malnutrition</dc:title>
  <dc:creator>Hp</dc:creator>
  <cp:lastModifiedBy>Hp</cp:lastModifiedBy>
  <cp:revision>15</cp:revision>
  <dcterms:created xsi:type="dcterms:W3CDTF">2026-01-26T08:34:42Z</dcterms:created>
  <dcterms:modified xsi:type="dcterms:W3CDTF">2026-01-31T06:46:28Z</dcterms:modified>
</cp:coreProperties>
</file>