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8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C2DAA-3871-497E-A33E-1183FBB443DE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C9DF7-55E2-4889-98D6-BCA1CE17E2C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00108"/>
            <a:ext cx="7772400" cy="78581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🏸 1. Badminton Court: Layout, Rules and Regulations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472" y="1785926"/>
            <a:ext cx="8072494" cy="4857784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Layout of Badminton Court</a:t>
            </a:r>
          </a:p>
          <a:p>
            <a:r>
              <a:rPr lang="en-US" b="1" dirty="0" smtClean="0"/>
              <a:t>Shape: Rectangular</a:t>
            </a:r>
          </a:p>
          <a:p>
            <a:r>
              <a:rPr lang="en-US" b="1" dirty="0" smtClean="0"/>
              <a:t>Length: 13.40 m</a:t>
            </a:r>
          </a:p>
          <a:p>
            <a:r>
              <a:rPr lang="en-US" b="1" dirty="0" smtClean="0"/>
              <a:t>Width:</a:t>
            </a:r>
          </a:p>
          <a:p>
            <a:pPr lvl="1"/>
            <a:r>
              <a:rPr lang="en-US" b="1" dirty="0" smtClean="0"/>
              <a:t>Singles: 5.18 m</a:t>
            </a:r>
          </a:p>
          <a:p>
            <a:pPr lvl="1"/>
            <a:r>
              <a:rPr lang="en-US" b="1" dirty="0" smtClean="0"/>
              <a:t>Doubles: 6.10 m</a:t>
            </a:r>
          </a:p>
          <a:p>
            <a:r>
              <a:rPr lang="en-US" b="1" dirty="0" smtClean="0"/>
              <a:t>Net Height:</a:t>
            </a:r>
          </a:p>
          <a:p>
            <a:pPr lvl="1"/>
            <a:r>
              <a:rPr lang="en-US" b="1" dirty="0" smtClean="0"/>
              <a:t>Center: 1.524 m</a:t>
            </a:r>
          </a:p>
          <a:p>
            <a:pPr lvl="1"/>
            <a:r>
              <a:rPr lang="en-US" b="1" dirty="0" smtClean="0"/>
              <a:t>Posts: 1.55 m</a:t>
            </a:r>
          </a:p>
          <a:p>
            <a:r>
              <a:rPr lang="en-US" b="1" dirty="0" smtClean="0"/>
              <a:t>Important Lines:</a:t>
            </a:r>
          </a:p>
          <a:p>
            <a:r>
              <a:rPr lang="en-US" b="1" dirty="0" smtClean="0"/>
              <a:t>Center Line</a:t>
            </a:r>
          </a:p>
          <a:p>
            <a:r>
              <a:rPr lang="en-US" b="1" dirty="0" smtClean="0"/>
              <a:t>Short Service Line</a:t>
            </a:r>
          </a:p>
          <a:p>
            <a:r>
              <a:rPr lang="en-US" b="1" dirty="0" smtClean="0"/>
              <a:t>Long Service Line</a:t>
            </a:r>
          </a:p>
          <a:p>
            <a:r>
              <a:rPr lang="en-US" b="1" dirty="0" smtClean="0"/>
              <a:t>Side Lines</a:t>
            </a:r>
          </a:p>
          <a:p>
            <a:r>
              <a:rPr lang="en-US" b="1" dirty="0" smtClean="0"/>
              <a:t>Back Boundary Line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KHO KH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Rules and Regulations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A match is played between two players (singles) or two pairs (doubles).</a:t>
            </a:r>
          </a:p>
          <a:p>
            <a:r>
              <a:rPr lang="en-US" b="1" dirty="0" smtClean="0"/>
              <a:t>Each game is of 21 points.</a:t>
            </a:r>
          </a:p>
          <a:p>
            <a:r>
              <a:rPr lang="en-US" b="1" dirty="0" smtClean="0"/>
              <a:t>The player who scores 21 points first wins the game.</a:t>
            </a:r>
          </a:p>
          <a:p>
            <a:r>
              <a:rPr lang="en-US" b="1" dirty="0" smtClean="0"/>
              <a:t>A match consists of best of three games.</a:t>
            </a:r>
          </a:p>
          <a:p>
            <a:r>
              <a:rPr lang="en-US" b="1" dirty="0" smtClean="0"/>
              <a:t>Shuttle must pass over the net.</a:t>
            </a:r>
          </a:p>
          <a:p>
            <a:r>
              <a:rPr lang="en-US" b="1" dirty="0" smtClean="0"/>
              <a:t>Only one hit is allowed on each side.</a:t>
            </a:r>
          </a:p>
          <a:p>
            <a:r>
              <a:rPr lang="en-US" b="1" dirty="0" smtClean="0"/>
              <a:t>Server must serve diagonally.</a:t>
            </a:r>
          </a:p>
          <a:p>
            <a:r>
              <a:rPr lang="en-US" b="1" dirty="0" smtClean="0"/>
              <a:t>Touching the net is a fault.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BADMINT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/>
          <a:lstStyle/>
          <a:p>
            <a:r>
              <a:rPr lang="en-US" b="1" dirty="0" smtClean="0"/>
              <a:t>🏐 2. Volleyball Court: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Layout, Rules and Regulations</a:t>
            </a:r>
          </a:p>
          <a:p>
            <a:r>
              <a:rPr lang="en-US" b="1" dirty="0" smtClean="0"/>
              <a:t>Layout of Volleyball Court</a:t>
            </a:r>
          </a:p>
          <a:p>
            <a:r>
              <a:rPr lang="en-US" b="1" dirty="0" smtClean="0"/>
              <a:t>Shape: Rectangular</a:t>
            </a:r>
          </a:p>
          <a:p>
            <a:r>
              <a:rPr lang="en-US" b="1" dirty="0" smtClean="0"/>
              <a:t>Length: 18 m</a:t>
            </a:r>
          </a:p>
          <a:p>
            <a:r>
              <a:rPr lang="en-US" b="1" dirty="0" smtClean="0"/>
              <a:t>Width: 9 m</a:t>
            </a:r>
          </a:p>
          <a:p>
            <a:r>
              <a:rPr lang="en-US" b="1" dirty="0" smtClean="0"/>
              <a:t>Net Height:</a:t>
            </a:r>
          </a:p>
          <a:p>
            <a:pPr lvl="1"/>
            <a:r>
              <a:rPr lang="en-US" b="1" dirty="0" smtClean="0"/>
              <a:t>Men: 2.43 m</a:t>
            </a:r>
          </a:p>
          <a:p>
            <a:pPr lvl="1"/>
            <a:r>
              <a:rPr lang="en-US" b="1" dirty="0" smtClean="0"/>
              <a:t>Women: 2.24 m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Important Lines: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Center Line</a:t>
            </a:r>
          </a:p>
          <a:p>
            <a:r>
              <a:rPr lang="en-US" b="1" dirty="0" smtClean="0"/>
              <a:t>Attack Line (3 m Line)</a:t>
            </a:r>
          </a:p>
          <a:p>
            <a:r>
              <a:rPr lang="en-US" b="1" dirty="0" smtClean="0"/>
              <a:t>End Line</a:t>
            </a:r>
          </a:p>
          <a:p>
            <a:r>
              <a:rPr lang="en-US" b="1" dirty="0" smtClean="0"/>
              <a:t>Side Line</a:t>
            </a:r>
          </a:p>
          <a:p>
            <a:r>
              <a:rPr lang="en-US" b="1" dirty="0" smtClean="0"/>
              <a:t>Service Area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7472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Rules and Regulations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Each team has </a:t>
            </a:r>
            <a:r>
              <a:rPr lang="en-US" b="1" dirty="0" smtClean="0"/>
              <a:t>6 players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 match is played in </a:t>
            </a:r>
            <a:r>
              <a:rPr lang="en-US" b="1" dirty="0" smtClean="0"/>
              <a:t>5 sets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First four sets: </a:t>
            </a:r>
            <a:r>
              <a:rPr lang="en-US" b="1" dirty="0" smtClean="0"/>
              <a:t>25 points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Fifth set: </a:t>
            </a:r>
            <a:r>
              <a:rPr lang="en-US" b="1" dirty="0" smtClean="0"/>
              <a:t>15 points</a:t>
            </a:r>
            <a:endParaRPr lang="en-US" dirty="0" smtClean="0"/>
          </a:p>
          <a:p>
            <a:r>
              <a:rPr lang="en-US" dirty="0" smtClean="0"/>
              <a:t>A team must win by </a:t>
            </a:r>
            <a:r>
              <a:rPr lang="en-US" b="1" dirty="0" smtClean="0"/>
              <a:t>2 points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Maximum </a:t>
            </a:r>
            <a:r>
              <a:rPr lang="en-US" b="1" dirty="0" smtClean="0"/>
              <a:t>3 touches</a:t>
            </a:r>
            <a:r>
              <a:rPr lang="en-US" dirty="0" smtClean="0"/>
              <a:t> per team before sending ball over.</a:t>
            </a:r>
          </a:p>
          <a:p>
            <a:r>
              <a:rPr lang="en-US" dirty="0" smtClean="0"/>
              <a:t>Same player cannot touch the ball twice continuously.</a:t>
            </a:r>
          </a:p>
          <a:p>
            <a:r>
              <a:rPr lang="en-US" dirty="0" smtClean="0"/>
              <a:t>Rotation is compulsory after winning service.</a:t>
            </a:r>
          </a:p>
          <a:p>
            <a:r>
              <a:rPr lang="en-US" dirty="0" smtClean="0"/>
              <a:t>Ball must not touch the ground inside court.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VOLLEYBAAL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46158"/>
          </a:xfrm>
        </p:spPr>
        <p:txBody>
          <a:bodyPr/>
          <a:lstStyle/>
          <a:p>
            <a:r>
              <a:rPr lang="en-US" b="1" dirty="0" smtClean="0"/>
              <a:t>🏃 3. </a:t>
            </a:r>
            <a:r>
              <a:rPr lang="en-US" b="1" dirty="0" err="1" smtClean="0"/>
              <a:t>Kho-Kho</a:t>
            </a:r>
            <a:r>
              <a:rPr lang="en-US" b="1" dirty="0" smtClean="0"/>
              <a:t> 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: Layout, Rules and Regulations</a:t>
            </a:r>
          </a:p>
          <a:p>
            <a:r>
              <a:rPr lang="en-US" b="1" dirty="0" smtClean="0"/>
              <a:t>Layout of </a:t>
            </a:r>
            <a:r>
              <a:rPr lang="en-US" b="1" dirty="0" err="1" smtClean="0"/>
              <a:t>Kho-Kho</a:t>
            </a:r>
            <a:r>
              <a:rPr lang="en-US" b="1" dirty="0" smtClean="0"/>
              <a:t> Ground</a:t>
            </a:r>
          </a:p>
          <a:p>
            <a:r>
              <a:rPr lang="en-US" b="1" dirty="0" smtClean="0"/>
              <a:t>Shape: Rectangular</a:t>
            </a:r>
          </a:p>
          <a:p>
            <a:r>
              <a:rPr lang="en-US" b="1" dirty="0" smtClean="0"/>
              <a:t>Length: 29 m</a:t>
            </a:r>
          </a:p>
          <a:p>
            <a:r>
              <a:rPr lang="en-US" b="1" dirty="0" smtClean="0"/>
              <a:t>Width: 16 m</a:t>
            </a:r>
          </a:p>
          <a:p>
            <a:r>
              <a:rPr lang="en-US" b="1" dirty="0" smtClean="0"/>
              <a:t>Important Parts:</a:t>
            </a:r>
          </a:p>
          <a:p>
            <a:r>
              <a:rPr lang="en-US" b="1" dirty="0" smtClean="0"/>
              <a:t>Central Lane</a:t>
            </a:r>
          </a:p>
          <a:p>
            <a:r>
              <a:rPr lang="en-US" b="1" dirty="0" smtClean="0"/>
              <a:t>Cross Lanes (8)</a:t>
            </a:r>
          </a:p>
          <a:p>
            <a:r>
              <a:rPr lang="en-US" b="1" dirty="0" smtClean="0"/>
              <a:t>Posts (2 poles at both ends)</a:t>
            </a:r>
          </a:p>
          <a:p>
            <a:r>
              <a:rPr lang="en-US" b="1" dirty="0" smtClean="0"/>
              <a:t>Free Zone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Rules and Regulations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Each team has 12 players (9 play at a time).</a:t>
            </a:r>
          </a:p>
          <a:p>
            <a:r>
              <a:rPr lang="en-US" b="1" dirty="0" smtClean="0"/>
              <a:t>One team is chasing, the other is running.</a:t>
            </a:r>
          </a:p>
          <a:p>
            <a:r>
              <a:rPr lang="en-US" b="1" dirty="0" smtClean="0"/>
              <a:t>Match consists of 2 innings.</a:t>
            </a:r>
          </a:p>
          <a:p>
            <a:r>
              <a:rPr lang="en-US" b="1" dirty="0" smtClean="0"/>
              <a:t>Each inning is of 9 minutes.</a:t>
            </a:r>
          </a:p>
          <a:p>
            <a:r>
              <a:rPr lang="en-US" b="1" dirty="0" smtClean="0"/>
              <a:t>Chaser gives “</a:t>
            </a:r>
            <a:r>
              <a:rPr lang="en-US" b="1" dirty="0" err="1" smtClean="0"/>
              <a:t>Kho</a:t>
            </a:r>
            <a:r>
              <a:rPr lang="en-US" b="1" dirty="0" smtClean="0"/>
              <a:t>” by touching the back.</a:t>
            </a:r>
          </a:p>
          <a:p>
            <a:r>
              <a:rPr lang="en-US" b="1" dirty="0" smtClean="0"/>
              <a:t>Runner is out if touched by chaser.</a:t>
            </a:r>
          </a:p>
          <a:p>
            <a:r>
              <a:rPr lang="en-US" b="1" dirty="0" smtClean="0"/>
              <a:t>Crossing central lane wrongly is a foul.</a:t>
            </a:r>
          </a:p>
          <a:p>
            <a:r>
              <a:rPr lang="en-US" b="1" dirty="0" smtClean="0"/>
              <a:t>Runner cannot go outside the boundary.</a:t>
            </a:r>
            <a:endParaRPr lang="en-US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328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🏸 1. Badminton Court: Layout, Rules and Regulations </vt:lpstr>
      <vt:lpstr>Rules and Regulations </vt:lpstr>
      <vt:lpstr>Slide 3</vt:lpstr>
      <vt:lpstr>🏐 2. Volleyball Court:</vt:lpstr>
      <vt:lpstr>Important Lines: </vt:lpstr>
      <vt:lpstr>Rules and Regulations </vt:lpstr>
      <vt:lpstr>Slide 7</vt:lpstr>
      <vt:lpstr>🏃 3. Kho-Kho Ground</vt:lpstr>
      <vt:lpstr>Rules and Regulations 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🏸 1. Badminton Court: Layout, Rules and Regulations </dc:title>
  <dc:creator>Hp</dc:creator>
  <cp:lastModifiedBy>Hp</cp:lastModifiedBy>
  <cp:revision>4</cp:revision>
  <dcterms:created xsi:type="dcterms:W3CDTF">2026-02-02T08:24:31Z</dcterms:created>
  <dcterms:modified xsi:type="dcterms:W3CDTF">2026-02-02T09:21:42Z</dcterms:modified>
</cp:coreProperties>
</file>