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B38-8B62-4DF7-B93D-BEC0D7BEF7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C822-364A-4D4D-972F-4B501BD96C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B38-8B62-4DF7-B93D-BEC0D7BEF7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C822-364A-4D4D-972F-4B501BD96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B38-8B62-4DF7-B93D-BEC0D7BEF7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C822-364A-4D4D-972F-4B501BD96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B38-8B62-4DF7-B93D-BEC0D7BEF7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C822-364A-4D4D-972F-4B501BD96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B38-8B62-4DF7-B93D-BEC0D7BEF7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C822-364A-4D4D-972F-4B501BD96C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B38-8B62-4DF7-B93D-BEC0D7BEF7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C822-364A-4D4D-972F-4B501BD96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B38-8B62-4DF7-B93D-BEC0D7BEF7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C822-364A-4D4D-972F-4B501BD96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B38-8B62-4DF7-B93D-BEC0D7BEF7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C822-364A-4D4D-972F-4B501BD96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B38-8B62-4DF7-B93D-BEC0D7BEF7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C822-364A-4D4D-972F-4B501BD96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B38-8B62-4DF7-B93D-BEC0D7BEF7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C822-364A-4D4D-972F-4B501BD96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8B38-8B62-4DF7-B93D-BEC0D7BEF7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4EC822-364A-4D4D-972F-4B501BD96C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B18B38-8B62-4DF7-B93D-BEC0D7BEF7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4EC822-364A-4D4D-972F-4B501BD96C3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Posture: Meaning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928670"/>
            <a:ext cx="7786742" cy="5715040"/>
          </a:xfrm>
        </p:spPr>
        <p:txBody>
          <a:bodyPr>
            <a:normAutofit/>
          </a:bodyPr>
          <a:lstStyle/>
          <a:p>
            <a:r>
              <a:rPr lang="en-US" b="1" dirty="0" smtClean="0"/>
              <a:t> Importance, Common Postural Deformities, Causes, Prevention and Remedial Exercises</a:t>
            </a:r>
          </a:p>
          <a:p>
            <a:r>
              <a:rPr lang="en-US" b="1" dirty="0" smtClean="0"/>
              <a:t>1. Meaning of Posture</a:t>
            </a:r>
          </a:p>
          <a:p>
            <a:r>
              <a:rPr lang="en-US" b="1" dirty="0" smtClean="0"/>
              <a:t>Posture refers to the position of the body while sitting, standing, walking, or lying down.</a:t>
            </a:r>
            <a:br>
              <a:rPr lang="en-US" b="1" dirty="0" smtClean="0"/>
            </a:br>
            <a:r>
              <a:rPr lang="en-US" b="1" dirty="0" smtClean="0"/>
              <a:t>It shows how we hold and balance our body in different activities.</a:t>
            </a:r>
          </a:p>
          <a:p>
            <a:r>
              <a:rPr lang="en-US" b="1" dirty="0" smtClean="0"/>
              <a:t>In simple words, posture is the correct way of keeping our body so that muscles and bones work properly.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 Preventive Measures (Prevention of Postural Defects)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To avoid postural problems, the following steps should be followed:</a:t>
            </a:r>
          </a:p>
          <a:p>
            <a:r>
              <a:rPr lang="en-US" b="1" dirty="0" smtClean="0"/>
              <a:t>Maintain Correct Posture</a:t>
            </a:r>
          </a:p>
          <a:p>
            <a:pPr lvl="1"/>
            <a:r>
              <a:rPr lang="en-US" sz="3200" b="1" dirty="0" smtClean="0"/>
              <a:t>Sit straight</a:t>
            </a:r>
          </a:p>
          <a:p>
            <a:pPr lvl="1"/>
            <a:r>
              <a:rPr lang="en-US" sz="3200" b="1" dirty="0" smtClean="0"/>
              <a:t>Keep shoulders relaxed</a:t>
            </a:r>
          </a:p>
          <a:p>
            <a:pPr lvl="1"/>
            <a:r>
              <a:rPr lang="en-US" sz="3200" b="1" dirty="0" smtClean="0"/>
              <a:t>Keep head upright</a:t>
            </a:r>
          </a:p>
          <a:p>
            <a:r>
              <a:rPr lang="en-US" b="1" dirty="0" smtClean="0"/>
              <a:t>Use Proper Furniture</a:t>
            </a:r>
            <a:br>
              <a:rPr lang="en-US" b="1" dirty="0" smtClean="0"/>
            </a:br>
            <a:r>
              <a:rPr lang="en-US" b="1" dirty="0" smtClean="0"/>
              <a:t>Chair and table should match body height.</a:t>
            </a:r>
          </a:p>
          <a:p>
            <a:r>
              <a:rPr lang="en-US" b="1" dirty="0" smtClean="0"/>
              <a:t>Balanced Diet</a:t>
            </a:r>
            <a:br>
              <a:rPr lang="en-US" b="1" dirty="0" smtClean="0"/>
            </a:br>
            <a:r>
              <a:rPr lang="en-US" b="1" dirty="0" smtClean="0"/>
              <a:t>Take food rich in calcium, proteins, and vitamins.</a:t>
            </a:r>
          </a:p>
          <a:p>
            <a:r>
              <a:rPr lang="en-US" b="1" dirty="0" smtClean="0"/>
              <a:t>Regular Exercise</a:t>
            </a:r>
            <a:br>
              <a:rPr lang="en-US" b="1" dirty="0" smtClean="0"/>
            </a:br>
            <a:r>
              <a:rPr lang="en-US" b="1" dirty="0" smtClean="0"/>
              <a:t>Daily physical activity strengthens muscles.</a:t>
            </a:r>
          </a:p>
          <a:p>
            <a:r>
              <a:rPr lang="en-US" b="1" dirty="0" smtClean="0"/>
              <a:t>Proper School Bag</a:t>
            </a:r>
            <a:br>
              <a:rPr lang="en-US" b="1" dirty="0" smtClean="0"/>
            </a:br>
            <a:r>
              <a:rPr lang="en-US" b="1" dirty="0" smtClean="0"/>
              <a:t>Use light bags and both shoulders.</a:t>
            </a:r>
          </a:p>
          <a:p>
            <a:r>
              <a:rPr lang="en-US" b="1" dirty="0" smtClean="0"/>
              <a:t>Avoid Long Sitting</a:t>
            </a:r>
            <a:br>
              <a:rPr lang="en-US" b="1" dirty="0" smtClean="0"/>
            </a:br>
            <a:r>
              <a:rPr lang="en-US" b="1" dirty="0" smtClean="0"/>
              <a:t>Take breaks and stretch body.</a:t>
            </a:r>
          </a:p>
          <a:p>
            <a:r>
              <a:rPr lang="en-US" b="1" dirty="0" smtClean="0"/>
              <a:t>Correct Sleeping Posture</a:t>
            </a:r>
            <a:br>
              <a:rPr lang="en-US" b="1" dirty="0" smtClean="0"/>
            </a:br>
            <a:r>
              <a:rPr lang="en-US" b="1" dirty="0" smtClean="0"/>
              <a:t>Use proper pillow and mattress.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a-IN" b="1" dirty="0" smtClean="0"/>
              <a:t>5. ਪੋਸਚਰ ਦੀਆਂ ਵਿਕਾਰੀਆਂ ਤੋਂ ਬਚਾਅ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/>
          </a:bodyPr>
          <a:lstStyle/>
          <a:p>
            <a:r>
              <a:rPr lang="pa-IN" b="1" dirty="0" smtClean="0"/>
              <a:t>(</a:t>
            </a:r>
            <a:r>
              <a:rPr lang="en-US" b="1" dirty="0" smtClean="0"/>
              <a:t>Preventive Measures)</a:t>
            </a:r>
          </a:p>
          <a:p>
            <a:r>
              <a:rPr lang="pa-IN" b="1" dirty="0" smtClean="0"/>
              <a:t>ਪੋਸਚਰ ਦੀਆਂ ਸਮੱਸਿਆਵਾਂ ਤੋਂ ਬਚਣ ਲਈ ਇਹ ਉਪਾਅ ਕਰਨੇ ਚਾਹੀਦੇ ਹਨ:</a:t>
            </a:r>
          </a:p>
          <a:p>
            <a:r>
              <a:rPr lang="pa-IN" b="1" dirty="0" smtClean="0"/>
              <a:t>ਸਹੀ ਤਰੀਕੇ ਨਾਲ ਬੈਠਣਾ ਅਤੇ ਤੁਰਨਾ।</a:t>
            </a:r>
          </a:p>
          <a:p>
            <a:r>
              <a:rPr lang="pa-IN" b="1" dirty="0" smtClean="0"/>
              <a:t>ਢੁੱਕਵੇਂ ਆਕਾਰ ਦੀ ਕੁਰਸੀ ਅਤੇ ਮੇਜ਼ ਵਰਤਣਾ।</a:t>
            </a:r>
          </a:p>
          <a:p>
            <a:r>
              <a:rPr lang="pa-IN" b="1" dirty="0" smtClean="0"/>
              <a:t>ਸੰਤੁਲਿਤ ਆਹਾਰ ਲੈਣਾ।</a:t>
            </a:r>
          </a:p>
          <a:p>
            <a:r>
              <a:rPr lang="pa-IN" b="1" dirty="0" smtClean="0"/>
              <a:t>ਰੋਜ਼ਾਨਾ ਕਸਰਤ ਕਰਨੀ।</a:t>
            </a:r>
          </a:p>
          <a:p>
            <a:r>
              <a:rPr lang="pa-IN" b="1" dirty="0" smtClean="0"/>
              <a:t>ਹਲਕਾ ਅਤੇ ਦੋਨੋਂ ਮੋਢਿਆਂ 'ਤੇ ਬੈਗ ਪਾਉਣਾ।</a:t>
            </a:r>
          </a:p>
          <a:p>
            <a:r>
              <a:rPr lang="pa-IN" b="1" dirty="0" smtClean="0"/>
              <a:t>ਲੰਮੇ ਸਮੇਂ ਤੱਕ ਨਾ ਬੈਠਣਾ।</a:t>
            </a:r>
          </a:p>
          <a:p>
            <a:r>
              <a:rPr lang="pa-IN" b="1" dirty="0" smtClean="0"/>
              <a:t>ਠੀਕ ਤਰੀਕੇ ਨਾਲ ਸੌਣਾ।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Remedial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(Correction Exercises)</a:t>
            </a:r>
          </a:p>
          <a:p>
            <a:r>
              <a:rPr lang="en-US" b="1" dirty="0" smtClean="0"/>
              <a:t>Remedial exercises help in correcting deformities and improving posture.</a:t>
            </a:r>
          </a:p>
          <a:p>
            <a:r>
              <a:rPr lang="en-US" b="1" dirty="0" smtClean="0"/>
              <a:t>For </a:t>
            </a:r>
            <a:r>
              <a:rPr lang="en-US" b="1" dirty="0" err="1" smtClean="0"/>
              <a:t>Kyphosis</a:t>
            </a:r>
            <a:r>
              <a:rPr lang="en-US" b="1" dirty="0" smtClean="0"/>
              <a:t> (Hunchback):</a:t>
            </a:r>
          </a:p>
          <a:p>
            <a:r>
              <a:rPr lang="en-US" b="1" dirty="0" smtClean="0"/>
              <a:t>Back Stretching Exercise</a:t>
            </a:r>
            <a:br>
              <a:rPr lang="en-US" b="1" dirty="0" smtClean="0"/>
            </a:br>
            <a:r>
              <a:rPr lang="en-US" b="1" dirty="0" smtClean="0"/>
              <a:t>Stand straight, pull shoulders backward.</a:t>
            </a:r>
          </a:p>
          <a:p>
            <a:r>
              <a:rPr lang="en-US" b="1" dirty="0" smtClean="0"/>
              <a:t>Cobra Pose (</a:t>
            </a:r>
            <a:r>
              <a:rPr lang="en-US" b="1" dirty="0" err="1" smtClean="0"/>
              <a:t>Bhujangasana</a:t>
            </a:r>
            <a:r>
              <a:rPr lang="en-US" b="1" dirty="0" smtClean="0"/>
              <a:t>)</a:t>
            </a:r>
            <a:br>
              <a:rPr lang="en-US" b="1" dirty="0" smtClean="0"/>
            </a:br>
            <a:r>
              <a:rPr lang="en-US" b="1" dirty="0" smtClean="0"/>
              <a:t>Lie on stomach and lift upper body.</a:t>
            </a:r>
          </a:p>
          <a:p>
            <a:r>
              <a:rPr lang="en-US" b="1" dirty="0" smtClean="0"/>
              <a:t>Wall Standing</a:t>
            </a:r>
            <a:br>
              <a:rPr lang="en-US" b="1" dirty="0" smtClean="0"/>
            </a:br>
            <a:r>
              <a:rPr lang="en-US" b="1" dirty="0" smtClean="0"/>
              <a:t>Stand against wall keeping head and back straight.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a-IN" b="1" dirty="0" smtClean="0"/>
              <a:t>6. ਸੁਧਾਰਤਮਕ ਕਸਰਤਾਂ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a-IN" b="1" dirty="0" smtClean="0"/>
              <a:t>(</a:t>
            </a:r>
            <a:r>
              <a:rPr lang="en-US" b="1" dirty="0" smtClean="0"/>
              <a:t>Remedial Exercises)</a:t>
            </a:r>
          </a:p>
          <a:p>
            <a:r>
              <a:rPr lang="pa-IN" b="1" dirty="0" smtClean="0"/>
              <a:t>ਇਹ ਕਸਰਤਾਂ ਪੋਸਚਰ ਨੂੰ ਠੀਕ ਕਰਨ ਵਿੱਚ ਮਦਦ ਕਰਦੀਆਂ ਹਨ।</a:t>
            </a:r>
          </a:p>
          <a:p>
            <a:r>
              <a:rPr lang="pa-IN" b="1" dirty="0" smtClean="0"/>
              <a:t>(</a:t>
            </a:r>
            <a:r>
              <a:rPr lang="en-US" b="1" dirty="0" smtClean="0"/>
              <a:t>a) </a:t>
            </a:r>
            <a:r>
              <a:rPr lang="pa-IN" b="1" dirty="0" smtClean="0"/>
              <a:t>ਕਾਈਫੋਸਿਸ ਲਈ:</a:t>
            </a:r>
          </a:p>
          <a:p>
            <a:r>
              <a:rPr lang="pa-IN" b="1" dirty="0" smtClean="0"/>
              <a:t>ਭੁਜੰਗਾਸਨ (</a:t>
            </a:r>
            <a:r>
              <a:rPr lang="en-US" b="1" dirty="0" smtClean="0"/>
              <a:t>Cobra Pose)</a:t>
            </a:r>
          </a:p>
          <a:p>
            <a:r>
              <a:rPr lang="pa-IN" b="1" dirty="0" smtClean="0"/>
              <a:t>ਦੀਵਾਰ ਨਾਲ ਖੜ੍ਹੇ ਹੋ ਕੇ ਸਿੱਧਾ ਰਹਿਣਾ</a:t>
            </a:r>
          </a:p>
          <a:p>
            <a:r>
              <a:rPr lang="pa-IN" b="1" dirty="0" smtClean="0"/>
              <a:t>ਮੋਢੇ ਪਿੱਛੇ ਖਿੱਚਣ ਦੀ ਕਸਰਤ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 </a:t>
            </a:r>
            <a:r>
              <a:rPr lang="en-US" b="1" dirty="0" err="1" smtClean="0"/>
              <a:t>Lordosis</a:t>
            </a:r>
            <a:r>
              <a:rPr lang="en-US" b="1" dirty="0" smtClean="0"/>
              <a:t> (Sway Back):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Pelvic Tilt Exercise</a:t>
            </a:r>
            <a:br>
              <a:rPr lang="en-US" b="1" dirty="0" smtClean="0"/>
            </a:br>
            <a:r>
              <a:rPr lang="en-US" b="1" dirty="0" smtClean="0"/>
              <a:t>Lie on back and press lower back on floor.</a:t>
            </a:r>
          </a:p>
          <a:p>
            <a:r>
              <a:rPr lang="en-US" b="1" dirty="0" smtClean="0"/>
              <a:t>Knee-to-Chest Exercise</a:t>
            </a:r>
            <a:br>
              <a:rPr lang="en-US" b="1" dirty="0" smtClean="0"/>
            </a:br>
            <a:r>
              <a:rPr lang="en-US" b="1" dirty="0" smtClean="0"/>
              <a:t>Pull knees towards chest while lying.</a:t>
            </a:r>
          </a:p>
          <a:p>
            <a:r>
              <a:rPr lang="en-US" b="1" dirty="0" smtClean="0"/>
              <a:t>Abdominal Exercises</a:t>
            </a:r>
            <a:br>
              <a:rPr lang="en-US" b="1" dirty="0" smtClean="0"/>
            </a:br>
            <a:r>
              <a:rPr lang="en-US" b="1" dirty="0" smtClean="0"/>
              <a:t>Strengthens stomach muscles.</a:t>
            </a:r>
          </a:p>
          <a:p>
            <a:r>
              <a:rPr lang="en-US" b="1" dirty="0" smtClean="0"/>
              <a:t>For Scoliosis:</a:t>
            </a:r>
          </a:p>
          <a:p>
            <a:r>
              <a:rPr lang="en-US" b="1" dirty="0" smtClean="0"/>
              <a:t>Side Stretching</a:t>
            </a:r>
            <a:br>
              <a:rPr lang="en-US" b="1" dirty="0" smtClean="0"/>
            </a:br>
            <a:r>
              <a:rPr lang="en-US" b="1" dirty="0" smtClean="0"/>
              <a:t>Bend body opposite to curve side.</a:t>
            </a:r>
          </a:p>
          <a:p>
            <a:r>
              <a:rPr lang="en-US" b="1" dirty="0" smtClean="0"/>
              <a:t>Hanging Exercise</a:t>
            </a:r>
            <a:br>
              <a:rPr lang="en-US" b="1" dirty="0" smtClean="0"/>
            </a:br>
            <a:r>
              <a:rPr lang="en-US" b="1" dirty="0" smtClean="0"/>
              <a:t>Hanging from bar helps straighten spine.</a:t>
            </a:r>
          </a:p>
          <a:p>
            <a:r>
              <a:rPr lang="en-US" b="1" dirty="0" smtClean="0"/>
              <a:t>Swimming</a:t>
            </a:r>
            <a:br>
              <a:rPr lang="en-US" b="1" dirty="0" smtClean="0"/>
            </a:br>
            <a:r>
              <a:rPr lang="en-US" b="1" dirty="0" smtClean="0"/>
              <a:t>Improves body symmetry.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(b) </a:t>
            </a:r>
            <a:r>
              <a:rPr lang="pa-IN" b="1" dirty="0" smtClean="0"/>
              <a:t>ਲਾਰਡੋਸਿਸ ਲਈ:</a:t>
            </a:r>
            <a:br>
              <a:rPr lang="pa-IN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</p:spPr>
        <p:txBody>
          <a:bodyPr>
            <a:normAutofit/>
          </a:bodyPr>
          <a:lstStyle/>
          <a:p>
            <a:r>
              <a:rPr lang="pa-IN" b="1" dirty="0" smtClean="0"/>
              <a:t>ਪੈਲਵਿਕ ਟਿਲਟ ਕਸਰਤ</a:t>
            </a:r>
          </a:p>
          <a:p>
            <a:r>
              <a:rPr lang="pa-IN" b="1" dirty="0" smtClean="0"/>
              <a:t>ਘੁੱਟੇ ਛਾਤੀ ਨਾਲ ਲਿਆਉਣਾ</a:t>
            </a:r>
          </a:p>
          <a:p>
            <a:r>
              <a:rPr lang="pa-IN" b="1" dirty="0" smtClean="0"/>
              <a:t>ਪੇਟ ਦੀਆਂ ਕਸਰਤਾਂ</a:t>
            </a:r>
          </a:p>
          <a:p>
            <a:r>
              <a:rPr lang="pa-IN" b="1" dirty="0" smtClean="0"/>
              <a:t>(</a:t>
            </a:r>
            <a:r>
              <a:rPr lang="en-US" b="1" dirty="0" smtClean="0"/>
              <a:t>c) </a:t>
            </a:r>
            <a:r>
              <a:rPr lang="pa-IN" b="1" dirty="0" smtClean="0"/>
              <a:t>ਸਕੋਲਿਓਸਿਸ ਲਈ:</a:t>
            </a:r>
          </a:p>
          <a:p>
            <a:r>
              <a:rPr lang="pa-IN" b="1" dirty="0" smtClean="0"/>
              <a:t>ਪਾਸੇ ਵੱਲ ਖਿੱਚਣ ਵਾਲੀ ਕਸਰਤ</a:t>
            </a:r>
          </a:p>
          <a:p>
            <a:r>
              <a:rPr lang="pa-IN" b="1" dirty="0" smtClean="0"/>
              <a:t>ਲਟਕਣ ਦੀ ਕਸਰਤ</a:t>
            </a:r>
          </a:p>
          <a:p>
            <a:r>
              <a:rPr lang="pa-IN" b="1" dirty="0" smtClean="0"/>
              <a:t>ਤੈਰਾਕੀ</a:t>
            </a:r>
          </a:p>
          <a:p>
            <a:r>
              <a:rPr lang="pa-IN" b="1" dirty="0" smtClean="0"/>
              <a:t>(</a:t>
            </a:r>
            <a:r>
              <a:rPr lang="en-US" b="1" dirty="0" smtClean="0"/>
              <a:t>d) </a:t>
            </a:r>
            <a:r>
              <a:rPr lang="pa-IN" b="1" dirty="0" smtClean="0"/>
              <a:t>ਫਲੈਟ ਫੁੱਟ ਲਈ:</a:t>
            </a:r>
          </a:p>
          <a:p>
            <a:r>
              <a:rPr lang="pa-IN" b="1" dirty="0" smtClean="0"/>
              <a:t>ਉਂਗਲਾਂ 'ਤੇ ਤੁਰਨਾ</a:t>
            </a:r>
          </a:p>
          <a:p>
            <a:r>
              <a:rPr lang="pa-IN" b="1" dirty="0" smtClean="0"/>
              <a:t>ਗੋਲੀ ਜਾਂ ਕਣਕ ਦੇ ਦਾਣੇ ਚੁੱਕਣਾ</a:t>
            </a:r>
          </a:p>
          <a:p>
            <a:r>
              <a:rPr lang="pa-IN" b="1" dirty="0" smtClean="0"/>
              <a:t>ਐੜੀ ਚੁੱਕਣ ਦੀ ਕਸਰਤ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7. Conclusion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r>
              <a:rPr lang="en-US" b="1" dirty="0" smtClean="0"/>
              <a:t>Posture plays an important role in physical health and personality.</a:t>
            </a:r>
            <a:br>
              <a:rPr lang="en-US" b="1" dirty="0" smtClean="0"/>
            </a:br>
            <a:r>
              <a:rPr lang="en-US" b="1" dirty="0" smtClean="0"/>
              <a:t>Poor posture leads to many health problems, but it can be prevented by:</a:t>
            </a:r>
          </a:p>
          <a:p>
            <a:r>
              <a:rPr lang="en-US" b="1" dirty="0" smtClean="0"/>
              <a:t>Correct habits</a:t>
            </a:r>
          </a:p>
          <a:p>
            <a:r>
              <a:rPr lang="en-US" b="1" dirty="0" smtClean="0"/>
              <a:t>Regular exercise</a:t>
            </a:r>
          </a:p>
          <a:p>
            <a:r>
              <a:rPr lang="en-US" b="1" dirty="0" smtClean="0"/>
              <a:t>Balanced diet</a:t>
            </a:r>
          </a:p>
          <a:p>
            <a:r>
              <a:rPr lang="en-US" b="1" dirty="0" smtClean="0"/>
              <a:t>Awareness</a:t>
            </a:r>
          </a:p>
          <a:p>
            <a:r>
              <a:rPr lang="en-US" b="1" dirty="0" smtClean="0"/>
              <a:t>Students should develop good posture from childhood for a healthy life.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7. ਨਿਸਕਰਸ਼ (</a:t>
            </a:r>
            <a:r>
              <a:rPr lang="en-US" b="1" dirty="0" smtClean="0"/>
              <a:t>Conclusion)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r>
              <a:rPr lang="pa-IN" b="1" dirty="0" smtClean="0"/>
              <a:t>ਪੋਸਚਰ ਮਨੁੱਖ ਦੀ ਸਿਹਤ ਅਤੇ ਵਿਅਕਤਿਤਵ ਦਾ ਮਹੱਤਵਪੂਰਨ ਅੰਗ ਹੈ।</a:t>
            </a:r>
            <a:br>
              <a:rPr lang="pa-IN" b="1" dirty="0" smtClean="0"/>
            </a:br>
            <a:r>
              <a:rPr lang="pa-IN" b="1" dirty="0" smtClean="0"/>
              <a:t>ਗਲਤ ਪੋਸਚਰ ਕਈ ਬਿਮਾਰੀਆਂ ਦਾ ਕਾਰਨ ਬਣ ਸਕਦਾ ਹੈ।</a:t>
            </a:r>
          </a:p>
          <a:p>
            <a:r>
              <a:rPr lang="pa-IN" b="1" dirty="0" smtClean="0"/>
              <a:t>ਇਸ ਲਈ ਬਚਪਨ ਤੋਂ ਹੀ:</a:t>
            </a:r>
          </a:p>
          <a:p>
            <a:r>
              <a:rPr lang="pa-IN" b="1" dirty="0" smtClean="0"/>
              <a:t>ਚੰਗੀਆਂ ਆਦਤਾਂ</a:t>
            </a:r>
          </a:p>
          <a:p>
            <a:r>
              <a:rPr lang="pa-IN" b="1" dirty="0" smtClean="0"/>
              <a:t>ਨਿਯਮਿਤ ਕਸਰਤ</a:t>
            </a:r>
          </a:p>
          <a:p>
            <a:r>
              <a:rPr lang="pa-IN" b="1" dirty="0" smtClean="0"/>
              <a:t>ਸਹੀ ਖੁਰਾਕ</a:t>
            </a:r>
          </a:p>
          <a:p>
            <a:r>
              <a:rPr lang="pa-IN" b="1" dirty="0" smtClean="0"/>
              <a:t>ਸਾਵਧਾਨੀ</a:t>
            </a:r>
          </a:p>
          <a:p>
            <a:r>
              <a:rPr lang="pa-IN" b="1" dirty="0" smtClean="0"/>
              <a:t>ਅਪਣਾਉਣੀ ਚਾਹੀਦੀ ਹੈ ਤਾਂ ਜੋ ਸਿਹਤਮੰਦ ਜੀਵਨ ਜੀਆ ਜਾ ਸਕੇ।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sture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001156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a-IN" b="1" dirty="0" smtClean="0"/>
              <a:t>ਪੋਸਚਰ (</a:t>
            </a:r>
            <a:r>
              <a:rPr lang="en-US" b="1" dirty="0" smtClean="0"/>
              <a:t>Posture): </a:t>
            </a:r>
            <a:r>
              <a:rPr lang="pa-IN" b="1" dirty="0" smtClean="0"/>
              <a:t>ਅਰਥ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a-IN" b="1" dirty="0" smtClean="0"/>
              <a:t> ਮਹੱਤਤਾ, ਆਮ ਪੋਸਚਰ ਦੀਆਂ ਵਿਕਾਰੀਆਂ, ਕਾਰਨ, ਬਚਾਅ ਅਤੇ ਸੁਧਾਰਤਮਕ ਕਸਰਤਾਂ</a:t>
            </a:r>
          </a:p>
          <a:p>
            <a:r>
              <a:rPr lang="pa-IN" b="1" dirty="0" smtClean="0"/>
              <a:t>1. ਪੋਸਚਰ ਦਾ ਅਰਥ</a:t>
            </a:r>
          </a:p>
          <a:p>
            <a:r>
              <a:rPr lang="pa-IN" b="1" dirty="0" smtClean="0"/>
              <a:t>ਪੋਸਚਰ ਤੋਂ ਭਾਵ ਹੈ ਸਰੀਰ ਦੀ ਉਹ ਸਥਿਤੀ ਜਿਸ ਵਿੱਚ ਅਸੀਂ ਖੜ੍ਹੇ ਹੁੰਦੇ ਹਾਂ, ਬੈਠਦੇ ਹਾਂ, ਤੁਰਦੇ ਹਾਂ ਜਾਂ ਸੌਂਦੇ ਹਾਂ।</a:t>
            </a:r>
          </a:p>
          <a:p>
            <a:r>
              <a:rPr lang="pa-IN" b="1" dirty="0" smtClean="0"/>
              <a:t>ਸਰਲ ਸ਼ਬਦਾਂ ਵਿੱਚ, ਪੋਸਚਰ ਸਰੀਰ ਨੂੰ ਠੀਕ ਢੰਗ ਨਾਲ ਰੱਖਣ ਦੀ ਕਲਾ ਹੈ ਤਾਂ ਜੋ ਹੱਡੀਆਂ ਅਤੇ ਮਾਸਪੇਸ਼ੀਆਂ ਠੀਕ ਤਰ੍ਹਾਂ ਕੰਮ ਕਰਨ।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2. ਚੰਗੇ ਪੋਸਚਰ ਦੀ ਮਹੱਤਤਾ</a:t>
            </a:r>
            <a:br>
              <a:rPr lang="pa-IN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a-IN" b="1" dirty="0" smtClean="0"/>
              <a:t>ਚੰਗਾ ਪੋਸਚਰ ਸਿਹਤ ਅਤੇ ਵਿਅਕਤਿਤਵ ਲਈ ਬਹੁਤ ਜ਼ਰੂਰੀ ਹੈ।</a:t>
            </a:r>
          </a:p>
          <a:p>
            <a:r>
              <a:rPr lang="pa-IN" b="1" dirty="0" smtClean="0"/>
              <a:t>ਇਸ ਦੀ ਮਹੱਤਤਾ ਹੇਠ ਲਿਖੇ ਅਨੁਸਾਰ ਹੈ:</a:t>
            </a:r>
          </a:p>
          <a:p>
            <a:r>
              <a:rPr lang="pa-IN" b="1" dirty="0" smtClean="0"/>
              <a:t>ਸਰੀਰ ਦਾ ਸੰਤੁਲਨ ਬਣਾਈ ਰੱਖਦਾ ਹੈ।</a:t>
            </a:r>
          </a:p>
          <a:p>
            <a:r>
              <a:rPr lang="pa-IN" b="1" dirty="0" smtClean="0"/>
              <a:t>ਪਿੱਠ, ਗਰਦਨ ਅਤੇ ਜੋੜਾਂ ਦੇ ਦਰਦ ਤੋਂ ਬਚਾਉਂਦਾ ਹੈ।</a:t>
            </a:r>
          </a:p>
          <a:p>
            <a:r>
              <a:rPr lang="pa-IN" b="1" dirty="0" smtClean="0"/>
              <a:t>ਸਾਹ ਲੈਣ ਦੀ ਸਮਰੱਥਾ ਵਧਾਉਂਦਾ ਹੈ।</a:t>
            </a:r>
          </a:p>
          <a:p>
            <a:r>
              <a:rPr lang="pa-IN" b="1" dirty="0" smtClean="0"/>
              <a:t>ਆਤਮ-ਵਿਸ਼ਵਾਸ ਅਤੇ ਵਿਅਕਤਿਤਵ ਨੂੰ ਸੁਧਾਰਦਾ ਹੈ।</a:t>
            </a:r>
          </a:p>
          <a:p>
            <a:r>
              <a:rPr lang="pa-IN" b="1" dirty="0" smtClean="0"/>
              <a:t>ਥਕਾਵਟ ਘਟਾਉਂਦਾ ਹੈ।</a:t>
            </a:r>
          </a:p>
          <a:p>
            <a:r>
              <a:rPr lang="pa-IN" b="1" dirty="0" smtClean="0"/>
              <a:t>ਅੰਦਰੂਨੀ ਅੰਗਾਂ ਨੂੰ ਠੀਕ ਤਰ੍ਹਾਂ ਕੰਮ ਕਰਨ ਵਿੱਚ ਮਦਦ ਕਰਦਾ ਹੈ।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Common Postural Deformities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/>
          <a:lstStyle/>
          <a:p>
            <a:r>
              <a:rPr lang="en-US" b="1" dirty="0" smtClean="0"/>
              <a:t>Postural deformities are abnormal positions of the body due to poor posture.</a:t>
            </a:r>
          </a:p>
          <a:p>
            <a:r>
              <a:rPr lang="en-US" b="1" dirty="0" smtClean="0"/>
              <a:t>Some common deformities are:</a:t>
            </a:r>
          </a:p>
          <a:p>
            <a:r>
              <a:rPr lang="en-US" b="1" dirty="0" smtClean="0"/>
              <a:t>(a) </a:t>
            </a:r>
            <a:r>
              <a:rPr lang="en-US" b="1" dirty="0" err="1" smtClean="0"/>
              <a:t>Kyphosis</a:t>
            </a:r>
            <a:r>
              <a:rPr lang="en-US" b="1" dirty="0" smtClean="0"/>
              <a:t> (Hunchback)</a:t>
            </a:r>
          </a:p>
          <a:p>
            <a:r>
              <a:rPr lang="en-US" b="1" dirty="0" smtClean="0"/>
              <a:t>It is the excessive bending of the upper back.</a:t>
            </a:r>
          </a:p>
          <a:p>
            <a:r>
              <a:rPr lang="en-US" b="1" dirty="0" smtClean="0"/>
              <a:t>Appearance:</a:t>
            </a:r>
            <a:br>
              <a:rPr lang="en-US" b="1" dirty="0" smtClean="0"/>
            </a:br>
            <a:r>
              <a:rPr lang="en-US" b="1" dirty="0" smtClean="0"/>
              <a:t>Back looks rounded, shoulders bent forward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3. ਆਮ ਪੋਸਚਰ ਦੀਆਂ ਵਿਕਾਰੀਆਂ (</a:t>
            </a:r>
            <a:r>
              <a:rPr lang="en-US" b="1" dirty="0" smtClean="0"/>
              <a:t>Common Postural Deformities)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a-IN" b="1" dirty="0" smtClean="0"/>
              <a:t>ਗਲਤ ਪੋਸਚਰ ਕਾਰਨ ਸਰੀਰ ਵਿੱਚ ਕੁਝ ਵਿਗਾੜ ਪੈਦਾ ਹੋ ਜਾਂਦੇ ਹਨ, ਜਿਨ੍ਹਾਂ ਨੂੰ ਪੋਸਚਰ ਦੀਆਂ ਵਿਕਾਰੀਆਂ ਕਿਹਾ ਜਾਂਦਾ ਹੈ।</a:t>
            </a:r>
          </a:p>
          <a:p>
            <a:r>
              <a:rPr lang="pa-IN" b="1" dirty="0" smtClean="0"/>
              <a:t>(</a:t>
            </a:r>
            <a:r>
              <a:rPr lang="en-US" b="1" dirty="0" smtClean="0"/>
              <a:t>a) </a:t>
            </a:r>
            <a:r>
              <a:rPr lang="pa-IN" b="1" dirty="0" smtClean="0"/>
              <a:t>ਕਾਈਫੋਸਿਸ (</a:t>
            </a:r>
            <a:r>
              <a:rPr lang="en-US" b="1" dirty="0" err="1" smtClean="0"/>
              <a:t>Kyphosis</a:t>
            </a:r>
            <a:r>
              <a:rPr lang="en-US" b="1" dirty="0" smtClean="0"/>
              <a:t> – </a:t>
            </a:r>
            <a:r>
              <a:rPr lang="pa-IN" b="1" dirty="0" smtClean="0"/>
              <a:t>ਕੁੱਬ ਪਿੱਠ)</a:t>
            </a:r>
          </a:p>
          <a:p>
            <a:r>
              <a:rPr lang="pa-IN" b="1" dirty="0" smtClean="0"/>
              <a:t>ਇਸ ਵਿੱਚ ਉੱਪਰੀ ਪਿੱਠ ਅੱਗੇ ਵੱਲ ਵੱਧ ਮੁੜ ਜਾਂਦੀ ਹੈ।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(b) </a:t>
            </a:r>
            <a:r>
              <a:rPr lang="en-US" b="1" dirty="0" err="1" smtClean="0"/>
              <a:t>Lordosis</a:t>
            </a:r>
            <a:r>
              <a:rPr lang="en-US" b="1" dirty="0" smtClean="0"/>
              <a:t> (Sway Back)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It is the excessive inward curve of the lower back.</a:t>
            </a:r>
          </a:p>
          <a:p>
            <a:r>
              <a:rPr lang="en-US" b="1" dirty="0" smtClean="0"/>
              <a:t>Appearance:</a:t>
            </a:r>
            <a:br>
              <a:rPr lang="en-US" b="1" dirty="0" smtClean="0"/>
            </a:br>
            <a:r>
              <a:rPr lang="en-US" b="1" dirty="0" smtClean="0"/>
              <a:t>Stomach moves forward, lower back bends inward.</a:t>
            </a:r>
          </a:p>
          <a:p>
            <a:r>
              <a:rPr lang="en-US" b="1" dirty="0" smtClean="0"/>
              <a:t>(c) Scoliosis</a:t>
            </a:r>
          </a:p>
          <a:p>
            <a:r>
              <a:rPr lang="en-US" b="1" dirty="0" smtClean="0"/>
              <a:t>It is the sideways bending of the spine.</a:t>
            </a:r>
          </a:p>
          <a:p>
            <a:r>
              <a:rPr lang="en-US" b="1" dirty="0" smtClean="0"/>
              <a:t>Appearance:</a:t>
            </a:r>
            <a:br>
              <a:rPr lang="en-US" b="1" dirty="0" smtClean="0"/>
            </a:br>
            <a:r>
              <a:rPr lang="en-US" b="1" dirty="0" smtClean="0"/>
              <a:t>One shoulder higher than the other, body leans to one side.</a:t>
            </a:r>
          </a:p>
          <a:p>
            <a:r>
              <a:rPr lang="en-US" b="1" dirty="0" smtClean="0"/>
              <a:t>(d) Flat Foot</a:t>
            </a:r>
          </a:p>
          <a:p>
            <a:r>
              <a:rPr lang="en-US" b="1" dirty="0" smtClean="0"/>
              <a:t>It is the absence of natural arch in the foot.</a:t>
            </a:r>
          </a:p>
          <a:p>
            <a:r>
              <a:rPr lang="en-US" b="1" dirty="0" smtClean="0"/>
              <a:t>Appearance:</a:t>
            </a:r>
            <a:br>
              <a:rPr lang="en-US" b="1" dirty="0" smtClean="0"/>
            </a:br>
            <a:r>
              <a:rPr lang="en-US" b="1" dirty="0" smtClean="0"/>
              <a:t>Foot becomes flat while </a:t>
            </a:r>
            <a:r>
              <a:rPr lang="en-US" b="1" dirty="0" err="1" smtClean="0"/>
              <a:t>standin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(b) </a:t>
            </a:r>
            <a:r>
              <a:rPr lang="pa-IN" b="1" dirty="0" smtClean="0"/>
              <a:t>ਲਾਰਡੋਸਿਸ (</a:t>
            </a:r>
            <a:r>
              <a:rPr lang="en-US" b="1" dirty="0" err="1" smtClean="0"/>
              <a:t>Lordosis</a:t>
            </a:r>
            <a:r>
              <a:rPr lang="en-US" b="1" dirty="0" smtClean="0"/>
              <a:t> – </a:t>
            </a:r>
            <a:r>
              <a:rPr lang="pa-IN" b="1" dirty="0" smtClean="0"/>
              <a:t>ਸੁੱਕੀ ਪਿੱਠ)</a:t>
            </a:r>
            <a:br>
              <a:rPr lang="pa-IN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a-IN" b="1" dirty="0" smtClean="0"/>
              <a:t>ਇਸ ਵਿੱਚ ਹੇਠਲੀ ਪਿੱਠ ਅੰਦਰ ਵੱਲ ਜ਼ਿਆਦਾ ਮੁੜੀ ਹੋਈ ਹੁੰਦੀ ਹੈ।</a:t>
            </a:r>
          </a:p>
          <a:p>
            <a:r>
              <a:rPr lang="pa-IN" b="1" dirty="0" smtClean="0"/>
              <a:t>(</a:t>
            </a:r>
            <a:r>
              <a:rPr lang="en-US" b="1" dirty="0" smtClean="0"/>
              <a:t>c) </a:t>
            </a:r>
            <a:r>
              <a:rPr lang="pa-IN" b="1" dirty="0" smtClean="0"/>
              <a:t>ਸਕੋਲਿਓਸਿਸ (</a:t>
            </a:r>
            <a:r>
              <a:rPr lang="en-US" b="1" dirty="0" smtClean="0"/>
              <a:t>Scoliosis)</a:t>
            </a:r>
          </a:p>
          <a:p>
            <a:r>
              <a:rPr lang="pa-IN" b="1" dirty="0" smtClean="0"/>
              <a:t>ਇਸ ਵਿੱਚ ਰੀੜ੍ਹ ਦੀ ਹੱਡੀ ਇਕ ਪਾਸੇ ਵੱਲ ਵੰਕੜੀ ਹੋ ਜਾਂਦੀ ਹੈ।</a:t>
            </a:r>
          </a:p>
          <a:p>
            <a:r>
              <a:rPr lang="pa-IN" b="1" dirty="0" smtClean="0"/>
              <a:t>(</a:t>
            </a:r>
            <a:r>
              <a:rPr lang="en-US" b="1" dirty="0" smtClean="0"/>
              <a:t>d) </a:t>
            </a:r>
            <a:r>
              <a:rPr lang="pa-IN" b="1" dirty="0" smtClean="0"/>
              <a:t>ਫਲੈਟ ਫੁੱਟ (</a:t>
            </a:r>
            <a:r>
              <a:rPr lang="en-US" b="1" dirty="0" smtClean="0"/>
              <a:t>Flat Foot)</a:t>
            </a:r>
          </a:p>
          <a:p>
            <a:r>
              <a:rPr lang="pa-IN" b="1" dirty="0" smtClean="0"/>
              <a:t>ਇਸ ਵਿੱਚ ਪੈਰ ਦੀ ਕੁਦਰਤੀ ਵਕਰੀ ਘਟ ਜਾਂਦੀ ਹੈ ਅਤੇ ਪੈਰ ਚਪਟਾ ਹੋ ਜਾਂਦਾ ਹੈ।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4. Causes of Postural Deformities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b="1" dirty="0" smtClean="0"/>
              <a:t>Postural defects occur due to many reasons:</a:t>
            </a:r>
          </a:p>
          <a:p>
            <a:r>
              <a:rPr lang="en-US" sz="3800" b="1" dirty="0" smtClean="0"/>
              <a:t>Wrong Sitting and Standing Habits</a:t>
            </a:r>
            <a:br>
              <a:rPr lang="en-US" sz="3800" b="1" dirty="0" smtClean="0"/>
            </a:br>
            <a:r>
              <a:rPr lang="en-US" sz="3800" b="1" dirty="0" smtClean="0"/>
              <a:t>Bending while studying or using mobile.</a:t>
            </a:r>
          </a:p>
          <a:p>
            <a:r>
              <a:rPr lang="en-US" sz="3800" b="1" dirty="0" smtClean="0"/>
              <a:t>Lack of Exercise</a:t>
            </a:r>
            <a:br>
              <a:rPr lang="en-US" sz="3800" b="1" dirty="0" smtClean="0"/>
            </a:br>
            <a:r>
              <a:rPr lang="en-US" sz="3800" b="1" dirty="0" smtClean="0"/>
              <a:t>Weak muscles cannot support the body properly.</a:t>
            </a:r>
          </a:p>
          <a:p>
            <a:r>
              <a:rPr lang="en-US" sz="3800" b="1" dirty="0" smtClean="0"/>
              <a:t>Heavy School Bags</a:t>
            </a:r>
            <a:br>
              <a:rPr lang="en-US" sz="3800" b="1" dirty="0" smtClean="0"/>
            </a:br>
            <a:r>
              <a:rPr lang="en-US" sz="3800" b="1" dirty="0" smtClean="0"/>
              <a:t>Carrying heavy bags on one shoulder.</a:t>
            </a:r>
          </a:p>
          <a:p>
            <a:r>
              <a:rPr lang="en-US" sz="3800" b="1" dirty="0" smtClean="0"/>
              <a:t>Poor Nutrition</a:t>
            </a:r>
            <a:br>
              <a:rPr lang="en-US" sz="3800" b="1" dirty="0" smtClean="0"/>
            </a:br>
            <a:r>
              <a:rPr lang="en-US" sz="3800" b="1" dirty="0" smtClean="0"/>
              <a:t>Lack of calcium, vitamin D, and proteins.</a:t>
            </a:r>
          </a:p>
          <a:p>
            <a:r>
              <a:rPr lang="en-US" sz="3800" b="1" dirty="0" smtClean="0"/>
              <a:t>Long Sitting Time</a:t>
            </a:r>
            <a:br>
              <a:rPr lang="en-US" sz="3800" b="1" dirty="0" smtClean="0"/>
            </a:br>
            <a:r>
              <a:rPr lang="en-US" sz="3800" b="1" dirty="0" smtClean="0"/>
              <a:t>Sitting for hours without movement.</a:t>
            </a:r>
          </a:p>
          <a:p>
            <a:r>
              <a:rPr lang="en-US" sz="3800" b="1" dirty="0" smtClean="0"/>
              <a:t>Improper Furniture</a:t>
            </a:r>
            <a:br>
              <a:rPr lang="en-US" sz="3800" b="1" dirty="0" smtClean="0"/>
            </a:br>
            <a:r>
              <a:rPr lang="en-US" sz="3800" b="1" dirty="0" smtClean="0"/>
              <a:t>Using wrong height chair and table.</a:t>
            </a:r>
          </a:p>
          <a:p>
            <a:r>
              <a:rPr lang="en-US" sz="3800" b="1" dirty="0" smtClean="0"/>
              <a:t>Injury or Disease</a:t>
            </a:r>
            <a:br>
              <a:rPr lang="en-US" sz="3800" b="1" dirty="0" smtClean="0"/>
            </a:br>
            <a:r>
              <a:rPr lang="en-US" sz="3800" b="1" dirty="0" smtClean="0"/>
              <a:t>Accidents, polio, bone diseases.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4. ਪੋਸਚਰ ਦੀਆਂ ਵਿਕਾਰੀਆਂ ਦੇ ਕਾਰਨ</a:t>
            </a:r>
            <a:br>
              <a:rPr lang="pa-IN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a-IN" b="1" dirty="0" smtClean="0"/>
              <a:t>ਪੋਸਚਰ ਦੀਆਂ ਖਾਮੀਆਂ ਦੇ ਮੁੱਖ ਕਾਰਨ ਹੇਠ ਲਿਖੇ ਹਨ:</a:t>
            </a:r>
          </a:p>
          <a:p>
            <a:r>
              <a:rPr lang="pa-IN" b="1" dirty="0" smtClean="0"/>
              <a:t>ਗਲਤ ਢੰਗ ਨਾਲ ਬੈਠਣਾ ਅਤੇ ਖੜ੍ਹਾ ਹੋਣਾ।</a:t>
            </a:r>
          </a:p>
          <a:p>
            <a:r>
              <a:rPr lang="pa-IN" b="1" dirty="0" smtClean="0"/>
              <a:t>ਕਸਰਤ ਦੀ ਘਾਟ।</a:t>
            </a:r>
          </a:p>
          <a:p>
            <a:r>
              <a:rPr lang="pa-IN" b="1" dirty="0" smtClean="0"/>
              <a:t>ਭਾਰੀ ਸਕੂਲ ਬੈਗ।</a:t>
            </a:r>
          </a:p>
          <a:p>
            <a:r>
              <a:rPr lang="pa-IN" b="1" dirty="0" smtClean="0"/>
              <a:t>ਗਲਤ ਖੁਰਾਕ ਅਤੇ ਪੋਸ਼ਣ ਦੀ ਕਮੀ।</a:t>
            </a:r>
          </a:p>
          <a:p>
            <a:r>
              <a:rPr lang="pa-IN" b="1" dirty="0" smtClean="0"/>
              <a:t>ਲੰਮੇ ਸਮੇਂ ਤੱਕ ਮੋਬਾਈਲ ਜਾਂ ਕੰਪਿਊਟਰ ਵਰਤਣਾ।</a:t>
            </a:r>
          </a:p>
          <a:p>
            <a:r>
              <a:rPr lang="pa-IN" b="1" dirty="0" smtClean="0"/>
              <a:t>ਗਲਤ ਕੁਰਸੀ ਅਤੇ ਮੇਜ਼।</a:t>
            </a:r>
          </a:p>
          <a:p>
            <a:r>
              <a:rPr lang="pa-IN" b="1" dirty="0" smtClean="0"/>
              <a:t>ਬਿਮਾਰੀ ਜਾਂ ਚੋਟ।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113</TotalTime>
  <Words>703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Posture: Meaning</vt:lpstr>
      <vt:lpstr>ਪੋਸਚਰ (Posture): ਅਰਥ</vt:lpstr>
      <vt:lpstr>2. ਚੰਗੇ ਪੋਸਚਰ ਦੀ ਮਹੱਤਤਾ </vt:lpstr>
      <vt:lpstr>3. Common Postural Deformities </vt:lpstr>
      <vt:lpstr>3. ਆਮ ਪੋਸਚਰ ਦੀਆਂ ਵਿਕਾਰੀਆਂ (Common Postural Deformities) </vt:lpstr>
      <vt:lpstr>(b) Lordosis (Sway Back) </vt:lpstr>
      <vt:lpstr>(b) ਲਾਰਡੋਸਿਸ (Lordosis – ਸੁੱਕੀ ਪਿੱਠ) </vt:lpstr>
      <vt:lpstr>4. Causes of Postural Deformities </vt:lpstr>
      <vt:lpstr>4. ਪੋਸਚਰ ਦੀਆਂ ਵਿਕਾਰੀਆਂ ਦੇ ਕਾਰਨ </vt:lpstr>
      <vt:lpstr>5. Preventive Measures (Prevention of Postural Defects) </vt:lpstr>
      <vt:lpstr>5. ਪੋਸਚਰ ਦੀਆਂ ਵਿਕਾਰੀਆਂ ਤੋਂ ਬਚਾਅ</vt:lpstr>
      <vt:lpstr>6. Remedial Exercises</vt:lpstr>
      <vt:lpstr>6. ਸੁਧਾਰਤਮਕ ਕਸਰਤਾਂ</vt:lpstr>
      <vt:lpstr>For Lordosis (Sway Back): </vt:lpstr>
      <vt:lpstr>(b) ਲਾਰਡੋਸਿਸ ਲਈ: </vt:lpstr>
      <vt:lpstr>7. Conclusion </vt:lpstr>
      <vt:lpstr>7. ਨਿਸਕਰਸ਼ (Conclusion)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Posture: Meaning</dc:title>
  <dc:creator>Hp</dc:creator>
  <cp:lastModifiedBy>Hp</cp:lastModifiedBy>
  <cp:revision>8</cp:revision>
  <dcterms:created xsi:type="dcterms:W3CDTF">2026-01-27T05:02:02Z</dcterms:created>
  <dcterms:modified xsi:type="dcterms:W3CDTF">2026-01-27T06:55:37Z</dcterms:modified>
</cp:coreProperties>
</file>