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BC216C0-599E-4DDE-9019-CC96F1767ADB}" type="datetimeFigureOut">
              <a:rPr lang="en-US" smtClean="0"/>
              <a:pPr/>
              <a:t>2/5/2026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EC1C16D5-8182-4017-A0F2-4861AC0B3DE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BC216C0-599E-4DDE-9019-CC96F1767ADB}" type="datetimeFigureOut">
              <a:rPr lang="en-US" smtClean="0"/>
              <a:pPr/>
              <a:t>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1C16D5-8182-4017-A0F2-4861AC0B3DE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BC216C0-599E-4DDE-9019-CC96F1767ADB}" type="datetimeFigureOut">
              <a:rPr lang="en-US" smtClean="0"/>
              <a:pPr/>
              <a:t>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1C16D5-8182-4017-A0F2-4861AC0B3DE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BC216C0-599E-4DDE-9019-CC96F1767ADB}" type="datetimeFigureOut">
              <a:rPr lang="en-US" smtClean="0"/>
              <a:pPr/>
              <a:t>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1C16D5-8182-4017-A0F2-4861AC0B3DE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BC216C0-599E-4DDE-9019-CC96F1767ADB}" type="datetimeFigureOut">
              <a:rPr lang="en-US" smtClean="0"/>
              <a:pPr/>
              <a:t>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1C16D5-8182-4017-A0F2-4861AC0B3DE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BC216C0-599E-4DDE-9019-CC96F1767ADB}" type="datetimeFigureOut">
              <a:rPr lang="en-US" smtClean="0"/>
              <a:pPr/>
              <a:t>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1C16D5-8182-4017-A0F2-4861AC0B3DE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BC216C0-599E-4DDE-9019-CC96F1767ADB}" type="datetimeFigureOut">
              <a:rPr lang="en-US" smtClean="0"/>
              <a:pPr/>
              <a:t>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1C16D5-8182-4017-A0F2-4861AC0B3DE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BC216C0-599E-4DDE-9019-CC96F1767ADB}" type="datetimeFigureOut">
              <a:rPr lang="en-US" smtClean="0"/>
              <a:pPr/>
              <a:t>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1C16D5-8182-4017-A0F2-4861AC0B3DE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C216C0-599E-4DDE-9019-CC96F1767ADB}" type="datetimeFigureOut">
              <a:rPr lang="en-US" smtClean="0"/>
              <a:pPr/>
              <a:t>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1C16D5-8182-4017-A0F2-4861AC0B3DE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BC216C0-599E-4DDE-9019-CC96F1767ADB}" type="datetimeFigureOut">
              <a:rPr lang="en-US" smtClean="0"/>
              <a:pPr/>
              <a:t>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1C16D5-8182-4017-A0F2-4861AC0B3DE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BC216C0-599E-4DDE-9019-CC96F1767ADB}" type="datetimeFigureOut">
              <a:rPr lang="en-US" smtClean="0"/>
              <a:pPr/>
              <a:t>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EC1C16D5-8182-4017-A0F2-4861AC0B3DEC}"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BC216C0-599E-4DDE-9019-CC96F1767ADB}" type="datetimeFigureOut">
              <a:rPr lang="en-US" smtClean="0"/>
              <a:pPr/>
              <a:t>2/5/2026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C1C16D5-8182-4017-A0F2-4861AC0B3DEC}"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481"/>
            <a:ext cx="7772400" cy="642941"/>
          </a:xfrm>
        </p:spPr>
        <p:txBody>
          <a:bodyPr>
            <a:normAutofit fontScale="90000"/>
          </a:bodyPr>
          <a:lstStyle/>
          <a:p>
            <a:r>
              <a:rPr lang="en-US" b="1" dirty="0" smtClean="0"/>
              <a:t>Athletic Meet – Meaning</a:t>
            </a:r>
            <a:endParaRPr lang="en-US" dirty="0"/>
          </a:p>
        </p:txBody>
      </p:sp>
      <p:sp>
        <p:nvSpPr>
          <p:cNvPr id="3" name="Subtitle 2"/>
          <p:cNvSpPr>
            <a:spLocks noGrp="1"/>
          </p:cNvSpPr>
          <p:nvPr>
            <p:ph type="subTitle" idx="1"/>
          </p:nvPr>
        </p:nvSpPr>
        <p:spPr>
          <a:xfrm>
            <a:off x="714348" y="1500174"/>
            <a:ext cx="7643866" cy="5000660"/>
          </a:xfrm>
        </p:spPr>
        <p:txBody>
          <a:bodyPr>
            <a:normAutofit lnSpcReduction="10000"/>
          </a:bodyPr>
          <a:lstStyle/>
          <a:p>
            <a:r>
              <a:rPr lang="en-US" b="1" dirty="0" smtClean="0"/>
              <a:t> Need and Importance, and Organization at School Level</a:t>
            </a:r>
          </a:p>
          <a:p>
            <a:r>
              <a:rPr lang="en-US" b="1" dirty="0" smtClean="0"/>
              <a:t>1. Meaning of Athletic Meet</a:t>
            </a:r>
          </a:p>
          <a:p>
            <a:r>
              <a:rPr lang="en-US" b="1" dirty="0" smtClean="0"/>
              <a:t>An Athletic Meet is a sports event organized in schools, colleges, or institutions where students participate in various athletic activities such as running races, jumps, throws, and relay races.</a:t>
            </a:r>
            <a:br>
              <a:rPr lang="en-US" b="1" dirty="0" smtClean="0"/>
            </a:br>
            <a:r>
              <a:rPr lang="en-US" b="1" dirty="0" smtClean="0"/>
              <a:t>It provides a platform for students to display their physical abilities, sports skills, and competitive spirit.</a:t>
            </a:r>
          </a:p>
          <a:p>
            <a:r>
              <a:rPr lang="en-US" b="1" dirty="0" smtClean="0"/>
              <a:t>It is usually held annually and encourages students to take part in sports and games.</a:t>
            </a:r>
          </a:p>
          <a:p>
            <a:endParaRPr 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57232"/>
            <a:ext cx="8229600" cy="560406"/>
          </a:xfrm>
        </p:spPr>
        <p:txBody>
          <a:bodyPr>
            <a:normAutofit fontScale="90000"/>
          </a:bodyPr>
          <a:lstStyle/>
          <a:p>
            <a:r>
              <a:rPr lang="en-US" b="1" dirty="0" smtClean="0"/>
              <a:t>C. Post-Meet Activities (After the Meet)</a:t>
            </a:r>
            <a:br>
              <a:rPr lang="en-US" b="1"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t>Prize Distribution Ceremony</a:t>
            </a:r>
          </a:p>
          <a:p>
            <a:r>
              <a:rPr lang="en-US" b="1" dirty="0" smtClean="0"/>
              <a:t>Medals, trophies, and certificates are given.</a:t>
            </a:r>
          </a:p>
          <a:p>
            <a:r>
              <a:rPr lang="en-US" b="1" dirty="0" smtClean="0"/>
              <a:t>Chief guest delivers speech.</a:t>
            </a:r>
          </a:p>
          <a:p>
            <a:r>
              <a:rPr lang="en-US" b="1" dirty="0" smtClean="0"/>
              <a:t>Preparation of Report</a:t>
            </a:r>
          </a:p>
          <a:p>
            <a:r>
              <a:rPr lang="en-US" b="1" dirty="0" smtClean="0"/>
              <a:t>Prepare final report of the meet.</a:t>
            </a:r>
          </a:p>
          <a:p>
            <a:r>
              <a:rPr lang="en-US" b="1" dirty="0" smtClean="0"/>
              <a:t>Record achievements and performances.</a:t>
            </a:r>
          </a:p>
          <a:p>
            <a:r>
              <a:rPr lang="en-US" b="1" dirty="0" smtClean="0"/>
              <a:t>Accounts and Evaluation</a:t>
            </a:r>
          </a:p>
          <a:p>
            <a:r>
              <a:rPr lang="en-US" b="1" dirty="0" smtClean="0"/>
              <a:t>Check expenses and balance.</a:t>
            </a:r>
          </a:p>
          <a:p>
            <a:r>
              <a:rPr lang="en-US" b="1" dirty="0" smtClean="0"/>
              <a:t>Review strengths and weaknesses.</a:t>
            </a:r>
          </a:p>
          <a:p>
            <a:r>
              <a:rPr lang="en-US" b="1" dirty="0" smtClean="0"/>
              <a:t>Feedback and Improvement</a:t>
            </a:r>
          </a:p>
          <a:p>
            <a:r>
              <a:rPr lang="en-US" b="1" dirty="0" smtClean="0"/>
              <a:t>Collect suggestions for future improvement.</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4. Conclusion</a:t>
            </a:r>
            <a:br>
              <a:rPr lang="en-US" b="1" dirty="0" smtClean="0"/>
            </a:br>
            <a:endParaRPr lang="en-US" dirty="0"/>
          </a:p>
        </p:txBody>
      </p:sp>
      <p:sp>
        <p:nvSpPr>
          <p:cNvPr id="3" name="Content Placeholder 2"/>
          <p:cNvSpPr>
            <a:spLocks noGrp="1"/>
          </p:cNvSpPr>
          <p:nvPr>
            <p:ph idx="1"/>
          </p:nvPr>
        </p:nvSpPr>
        <p:spPr/>
        <p:txBody>
          <a:bodyPr>
            <a:normAutofit/>
          </a:bodyPr>
          <a:lstStyle/>
          <a:p>
            <a:r>
              <a:rPr lang="en-US" b="1" dirty="0" smtClean="0"/>
              <a:t>An athletic meet is an essential part of school education. It promotes physical fitness, mental strength, discipline, leadership, and sportsmanship among students. Proper planning and systematic organization ensure the success of the event. It helps in the all-round development of students and creates a healthy competitive environment in schools.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Need and Importance OF </a:t>
            </a:r>
            <a:endParaRPr lang="en-US" dirty="0"/>
          </a:p>
        </p:txBody>
      </p:sp>
      <p:sp>
        <p:nvSpPr>
          <p:cNvPr id="3" name="Content Placeholder 2"/>
          <p:cNvSpPr>
            <a:spLocks noGrp="1"/>
          </p:cNvSpPr>
          <p:nvPr>
            <p:ph idx="1"/>
          </p:nvPr>
        </p:nvSpPr>
        <p:spPr/>
        <p:txBody>
          <a:bodyPr/>
          <a:lstStyle/>
          <a:p>
            <a:pPr>
              <a:buNone/>
            </a:pPr>
            <a:r>
              <a:rPr lang="en-US" b="1" dirty="0"/>
              <a:t> </a:t>
            </a:r>
            <a:r>
              <a:rPr lang="en-US" b="1" dirty="0" smtClean="0"/>
              <a:t>                   Athletic Meet</a:t>
            </a:r>
          </a:p>
          <a:p>
            <a:r>
              <a:rPr lang="en-US" b="1" dirty="0" smtClean="0"/>
              <a:t>An athletic meet plays an important role in the overall development of students.</a:t>
            </a:r>
          </a:p>
          <a:p>
            <a:r>
              <a:rPr lang="en-US" b="1" dirty="0" smtClean="0"/>
              <a:t>(a) Physical Development</a:t>
            </a:r>
          </a:p>
          <a:p>
            <a:r>
              <a:rPr lang="en-US" b="1" dirty="0" smtClean="0"/>
              <a:t>Improves strength, stamina, flexibility, and fitness.</a:t>
            </a:r>
          </a:p>
          <a:p>
            <a:r>
              <a:rPr lang="en-US" b="1" dirty="0" smtClean="0"/>
              <a:t>Promotes a healthy lifestyle.</a:t>
            </a:r>
          </a:p>
          <a:p>
            <a:r>
              <a:rPr lang="en-US" b="1" dirty="0" smtClean="0"/>
              <a:t>Helps in developing motor skills.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85794"/>
            <a:ext cx="8229600" cy="631844"/>
          </a:xfrm>
        </p:spPr>
        <p:txBody>
          <a:bodyPr>
            <a:normAutofit fontScale="90000"/>
          </a:bodyPr>
          <a:lstStyle/>
          <a:p>
            <a:r>
              <a:rPr lang="en-US" b="1" dirty="0" smtClean="0"/>
              <a:t>(b) Mental Development</a:t>
            </a:r>
            <a:br>
              <a:rPr lang="en-US" b="1" dirty="0" smtClean="0"/>
            </a:br>
            <a:endParaRPr lang="en-US" dirty="0"/>
          </a:p>
        </p:txBody>
      </p:sp>
      <p:sp>
        <p:nvSpPr>
          <p:cNvPr id="3" name="Content Placeholder 2"/>
          <p:cNvSpPr>
            <a:spLocks noGrp="1"/>
          </p:cNvSpPr>
          <p:nvPr>
            <p:ph idx="1"/>
          </p:nvPr>
        </p:nvSpPr>
        <p:spPr/>
        <p:txBody>
          <a:bodyPr/>
          <a:lstStyle/>
          <a:p>
            <a:r>
              <a:rPr lang="en-US" b="1" dirty="0" smtClean="0"/>
              <a:t>Develops confidence and self-discipline.</a:t>
            </a:r>
          </a:p>
          <a:p>
            <a:r>
              <a:rPr lang="en-US" b="1" dirty="0" smtClean="0"/>
              <a:t>Reduces stress and anxiety.</a:t>
            </a:r>
          </a:p>
          <a:p>
            <a:r>
              <a:rPr lang="en-US" b="1" dirty="0" smtClean="0"/>
              <a:t>Improves concentration and decision-making.</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28670"/>
            <a:ext cx="8229600" cy="488968"/>
          </a:xfrm>
        </p:spPr>
        <p:txBody>
          <a:bodyPr>
            <a:normAutofit fontScale="90000"/>
          </a:bodyPr>
          <a:lstStyle/>
          <a:p>
            <a:r>
              <a:rPr lang="en-US" b="1" dirty="0" smtClean="0"/>
              <a:t>(c) Social Development</a:t>
            </a:r>
            <a:br>
              <a:rPr lang="en-US" b="1" dirty="0" smtClean="0"/>
            </a:br>
            <a:endParaRPr lang="en-US" dirty="0"/>
          </a:p>
        </p:txBody>
      </p:sp>
      <p:sp>
        <p:nvSpPr>
          <p:cNvPr id="3" name="Content Placeholder 2"/>
          <p:cNvSpPr>
            <a:spLocks noGrp="1"/>
          </p:cNvSpPr>
          <p:nvPr>
            <p:ph idx="1"/>
          </p:nvPr>
        </p:nvSpPr>
        <p:spPr/>
        <p:txBody>
          <a:bodyPr>
            <a:normAutofit/>
          </a:bodyPr>
          <a:lstStyle/>
          <a:p>
            <a:r>
              <a:rPr lang="en-US" b="1" dirty="0" smtClean="0"/>
              <a:t>Promotes teamwork and cooperation.</a:t>
            </a:r>
          </a:p>
          <a:p>
            <a:r>
              <a:rPr lang="en-US" b="1" dirty="0" smtClean="0"/>
              <a:t>Develops leadership qualities.</a:t>
            </a:r>
          </a:p>
          <a:p>
            <a:r>
              <a:rPr lang="en-US" b="1" dirty="0" smtClean="0"/>
              <a:t>Teaches respect for rules and officials.</a:t>
            </a:r>
          </a:p>
          <a:p>
            <a:r>
              <a:rPr lang="en-US" b="1" dirty="0" smtClean="0"/>
              <a:t>(d) Moral and Character Development</a:t>
            </a:r>
          </a:p>
          <a:p>
            <a:r>
              <a:rPr lang="en-US" b="1" dirty="0" smtClean="0"/>
              <a:t>Teaches honesty, fairness, and sportsmanship.</a:t>
            </a:r>
          </a:p>
          <a:p>
            <a:r>
              <a:rPr lang="en-US" b="1" dirty="0" smtClean="0"/>
              <a:t>Builds patience and tolerance.</a:t>
            </a:r>
          </a:p>
          <a:p>
            <a:r>
              <a:rPr lang="en-US" b="1" dirty="0" smtClean="0"/>
              <a:t>Encourages discipline and responsibility.</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85794"/>
            <a:ext cx="8229600" cy="631844"/>
          </a:xfrm>
        </p:spPr>
        <p:txBody>
          <a:bodyPr>
            <a:normAutofit fontScale="90000"/>
          </a:bodyPr>
          <a:lstStyle/>
          <a:p>
            <a:r>
              <a:rPr lang="en-US" b="1" dirty="0" smtClean="0"/>
              <a:t>(e) Talent Identification</a:t>
            </a:r>
            <a:br>
              <a:rPr lang="en-US" b="1" dirty="0" smtClean="0"/>
            </a:br>
            <a:endParaRPr lang="en-US" dirty="0"/>
          </a:p>
        </p:txBody>
      </p:sp>
      <p:sp>
        <p:nvSpPr>
          <p:cNvPr id="3" name="Content Placeholder 2"/>
          <p:cNvSpPr>
            <a:spLocks noGrp="1"/>
          </p:cNvSpPr>
          <p:nvPr>
            <p:ph idx="1"/>
          </p:nvPr>
        </p:nvSpPr>
        <p:spPr/>
        <p:txBody>
          <a:bodyPr>
            <a:normAutofit/>
          </a:bodyPr>
          <a:lstStyle/>
          <a:p>
            <a:r>
              <a:rPr lang="en-US" b="1" dirty="0" smtClean="0"/>
              <a:t>Helps in identifying talented sportspersons.</a:t>
            </a:r>
          </a:p>
          <a:p>
            <a:r>
              <a:rPr lang="en-US" b="1" dirty="0" smtClean="0"/>
              <a:t>Provides opportunities for higher-level competitions.</a:t>
            </a:r>
          </a:p>
          <a:p>
            <a:r>
              <a:rPr lang="en-US" b="1" dirty="0" smtClean="0"/>
              <a:t>(f) Recreation and Enjoyment</a:t>
            </a:r>
          </a:p>
          <a:p>
            <a:r>
              <a:rPr lang="en-US" b="1" dirty="0" smtClean="0"/>
              <a:t>Provides fun and refreshment.</a:t>
            </a:r>
          </a:p>
          <a:p>
            <a:r>
              <a:rPr lang="en-US" b="1" dirty="0" smtClean="0"/>
              <a:t>Breaks academic monotony.</a:t>
            </a:r>
          </a:p>
          <a:p>
            <a:r>
              <a:rPr lang="en-US" b="1" dirty="0" smtClean="0"/>
              <a:t>Creates a joyful school atmosphere.</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2918"/>
            <a:ext cx="8229600" cy="774720"/>
          </a:xfrm>
        </p:spPr>
        <p:txBody>
          <a:bodyPr>
            <a:normAutofit fontScale="90000"/>
          </a:bodyPr>
          <a:lstStyle/>
          <a:p>
            <a:r>
              <a:rPr lang="en-US" b="1" dirty="0" smtClean="0"/>
              <a:t>3. Organization of Athletic Meet</a:t>
            </a:r>
            <a:endParaRPr lang="en-US" dirty="0"/>
          </a:p>
        </p:txBody>
      </p:sp>
      <p:sp>
        <p:nvSpPr>
          <p:cNvPr id="3" name="Content Placeholder 2"/>
          <p:cNvSpPr>
            <a:spLocks noGrp="1"/>
          </p:cNvSpPr>
          <p:nvPr>
            <p:ph idx="1"/>
          </p:nvPr>
        </p:nvSpPr>
        <p:spPr/>
        <p:txBody>
          <a:bodyPr/>
          <a:lstStyle/>
          <a:p>
            <a:r>
              <a:rPr lang="en-US" b="1" dirty="0" smtClean="0"/>
              <a:t>at School Level</a:t>
            </a:r>
          </a:p>
          <a:p>
            <a:r>
              <a:rPr lang="en-US" b="1" dirty="0" smtClean="0"/>
              <a:t>The successful organization of an athletic meet requires proper planning and management. It is done in three stages:</a:t>
            </a:r>
          </a:p>
          <a:p>
            <a:endParaRPr lang="en-US"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00108"/>
            <a:ext cx="8229600" cy="417530"/>
          </a:xfrm>
        </p:spPr>
        <p:txBody>
          <a:bodyPr>
            <a:normAutofit fontScale="90000"/>
          </a:bodyPr>
          <a:lstStyle/>
          <a:p>
            <a:r>
              <a:rPr lang="en-US" b="1" dirty="0" smtClean="0"/>
              <a:t>A. Pre-Meet Preparation (Before the Meet)</a:t>
            </a:r>
            <a:br>
              <a:rPr lang="en-US" b="1" dirty="0" smtClean="0"/>
            </a:br>
            <a:endParaRPr lang="en-US" dirty="0"/>
          </a:p>
        </p:txBody>
      </p:sp>
      <p:sp>
        <p:nvSpPr>
          <p:cNvPr id="3" name="Content Placeholder 2"/>
          <p:cNvSpPr>
            <a:spLocks noGrp="1"/>
          </p:cNvSpPr>
          <p:nvPr>
            <p:ph idx="1"/>
          </p:nvPr>
        </p:nvSpPr>
        <p:spPr/>
        <p:txBody>
          <a:bodyPr>
            <a:normAutofit fontScale="47500" lnSpcReduction="20000"/>
          </a:bodyPr>
          <a:lstStyle/>
          <a:p>
            <a:r>
              <a:rPr lang="en-US" b="1" dirty="0" smtClean="0"/>
              <a:t>Formation of Committees</a:t>
            </a:r>
            <a:br>
              <a:rPr lang="en-US" b="1" dirty="0" smtClean="0"/>
            </a:br>
            <a:r>
              <a:rPr lang="en-US" b="1" dirty="0" smtClean="0"/>
              <a:t>Different committees are formed, such as:</a:t>
            </a:r>
          </a:p>
          <a:p>
            <a:r>
              <a:rPr lang="en-US" b="1" dirty="0" smtClean="0"/>
              <a:t>Organizing Committee</a:t>
            </a:r>
          </a:p>
          <a:p>
            <a:r>
              <a:rPr lang="en-US" b="1" dirty="0" smtClean="0"/>
              <a:t>Finance Committee</a:t>
            </a:r>
          </a:p>
          <a:p>
            <a:r>
              <a:rPr lang="en-US" b="1" dirty="0" smtClean="0"/>
              <a:t>Ground and Equipment Committee</a:t>
            </a:r>
          </a:p>
          <a:p>
            <a:r>
              <a:rPr lang="en-US" b="1" dirty="0" smtClean="0"/>
              <a:t>Reception Committee</a:t>
            </a:r>
          </a:p>
          <a:p>
            <a:r>
              <a:rPr lang="en-US" b="1" dirty="0" smtClean="0"/>
              <a:t>Discipline Committee</a:t>
            </a:r>
          </a:p>
          <a:p>
            <a:r>
              <a:rPr lang="en-US" b="1" dirty="0" smtClean="0"/>
              <a:t>Medical Committee</a:t>
            </a:r>
          </a:p>
          <a:p>
            <a:r>
              <a:rPr lang="en-US" b="1" dirty="0" smtClean="0"/>
              <a:t>Prize Committee</a:t>
            </a:r>
          </a:p>
          <a:p>
            <a:r>
              <a:rPr lang="en-US" b="1" dirty="0" smtClean="0"/>
              <a:t>Fixing Date and Venue</a:t>
            </a:r>
          </a:p>
          <a:p>
            <a:r>
              <a:rPr lang="en-US" b="1" dirty="0" smtClean="0"/>
              <a:t>Decide suitable date and time.</a:t>
            </a:r>
          </a:p>
          <a:p>
            <a:r>
              <a:rPr lang="en-US" b="1" dirty="0" smtClean="0"/>
              <a:t>Select proper playground or stadium.</a:t>
            </a:r>
          </a:p>
          <a:p>
            <a:r>
              <a:rPr lang="en-US" b="1" dirty="0" smtClean="0"/>
              <a:t>Budget Preparation</a:t>
            </a:r>
          </a:p>
          <a:p>
            <a:r>
              <a:rPr lang="en-US" b="1" dirty="0" smtClean="0"/>
              <a:t>Estimate expenses for prizes, certificates, equipment, refreshment, etc.</a:t>
            </a:r>
          </a:p>
          <a:p>
            <a:r>
              <a:rPr lang="en-US" b="1" dirty="0" smtClean="0"/>
              <a:t>Selection of Events</a:t>
            </a:r>
          </a:p>
          <a:p>
            <a:r>
              <a:rPr lang="en-US" b="1" dirty="0" smtClean="0"/>
              <a:t>Decide events like:</a:t>
            </a:r>
          </a:p>
          <a:p>
            <a:pPr lvl="1"/>
            <a:r>
              <a:rPr lang="en-US" b="1" dirty="0" smtClean="0"/>
              <a:t>100m, 200m, 400m race</a:t>
            </a:r>
          </a:p>
          <a:p>
            <a:pPr lvl="1"/>
            <a:r>
              <a:rPr lang="en-US" b="1" dirty="0" smtClean="0"/>
              <a:t>Long jump, high jump</a:t>
            </a:r>
          </a:p>
          <a:p>
            <a:pPr lvl="1"/>
            <a:r>
              <a:rPr lang="en-US" b="1" dirty="0" smtClean="0"/>
              <a:t>Shot put, discus</a:t>
            </a:r>
          </a:p>
          <a:p>
            <a:pPr lvl="1"/>
            <a:r>
              <a:rPr lang="en-US" b="1" dirty="0" smtClean="0"/>
              <a:t>Relay race</a:t>
            </a:r>
          </a:p>
          <a:p>
            <a:endParaRPr lang="en-US"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85794"/>
            <a:ext cx="8229600" cy="631844"/>
          </a:xfrm>
        </p:spPr>
        <p:txBody>
          <a:bodyPr>
            <a:normAutofit fontScale="90000"/>
          </a:bodyPr>
          <a:lstStyle/>
          <a:p>
            <a:r>
              <a:rPr lang="en-US" b="1" dirty="0" smtClean="0"/>
              <a:t>Preparation of Ground and Equipment</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t>Mark tracks and fields.</a:t>
            </a:r>
          </a:p>
          <a:p>
            <a:r>
              <a:rPr lang="en-US" b="1" dirty="0" smtClean="0"/>
              <a:t>Arrange stopwatches, flags, measuring tapes, hurdles, etc.</a:t>
            </a:r>
          </a:p>
          <a:p>
            <a:r>
              <a:rPr lang="en-US" b="1" dirty="0" smtClean="0"/>
              <a:t>Entry and Registration</a:t>
            </a:r>
          </a:p>
          <a:p>
            <a:r>
              <a:rPr lang="en-US" b="1" dirty="0" smtClean="0"/>
              <a:t>Invite entries from students.</a:t>
            </a:r>
          </a:p>
          <a:p>
            <a:r>
              <a:rPr lang="en-US" b="1" dirty="0" smtClean="0"/>
              <a:t>Prepare participant lists.</a:t>
            </a:r>
          </a:p>
          <a:p>
            <a:r>
              <a:rPr lang="en-US" b="1" dirty="0" smtClean="0"/>
              <a:t>Officials and Judges</a:t>
            </a:r>
          </a:p>
          <a:p>
            <a:r>
              <a:rPr lang="en-US" b="1" dirty="0" smtClean="0"/>
              <a:t>Appoint referees, judges, timekeepers, and announcers.</a:t>
            </a:r>
          </a:p>
          <a:p>
            <a:r>
              <a:rPr lang="en-US" b="1" dirty="0" smtClean="0"/>
              <a:t>Practice and Training</a:t>
            </a:r>
          </a:p>
          <a:p>
            <a:r>
              <a:rPr lang="en-US" b="1" dirty="0" smtClean="0"/>
              <a:t>Provide coaching and practice sessions.</a:t>
            </a:r>
          </a:p>
          <a:p>
            <a:r>
              <a:rPr lang="en-US" b="1" dirty="0" smtClean="0"/>
              <a:t>Select teams.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85794"/>
            <a:ext cx="8229600" cy="631844"/>
          </a:xfrm>
        </p:spPr>
        <p:txBody>
          <a:bodyPr>
            <a:normAutofit fontScale="90000"/>
          </a:bodyPr>
          <a:lstStyle/>
          <a:p>
            <a:r>
              <a:rPr lang="en-US" b="1" dirty="0" smtClean="0"/>
              <a:t>B. Conduct of the Meet (During the Meet)</a:t>
            </a:r>
            <a:br>
              <a:rPr lang="en-US" b="1" dirty="0" smtClean="0"/>
            </a:br>
            <a:endParaRPr lang="en-US" dirty="0"/>
          </a:p>
        </p:txBody>
      </p:sp>
      <p:sp>
        <p:nvSpPr>
          <p:cNvPr id="3" name="Content Placeholder 2"/>
          <p:cNvSpPr>
            <a:spLocks noGrp="1"/>
          </p:cNvSpPr>
          <p:nvPr>
            <p:ph idx="1"/>
          </p:nvPr>
        </p:nvSpPr>
        <p:spPr/>
        <p:txBody>
          <a:bodyPr>
            <a:normAutofit fontScale="47500" lnSpcReduction="20000"/>
          </a:bodyPr>
          <a:lstStyle/>
          <a:p>
            <a:r>
              <a:rPr lang="en-US" b="1" dirty="0" smtClean="0"/>
              <a:t>Opening Ceremony</a:t>
            </a:r>
          </a:p>
          <a:p>
            <a:r>
              <a:rPr lang="en-US" b="1" dirty="0" smtClean="0"/>
              <a:t>March past</a:t>
            </a:r>
          </a:p>
          <a:p>
            <a:r>
              <a:rPr lang="en-US" b="1" dirty="0" smtClean="0"/>
              <a:t>Flag hoisting</a:t>
            </a:r>
          </a:p>
          <a:p>
            <a:r>
              <a:rPr lang="en-US" b="1" dirty="0" smtClean="0"/>
              <a:t>Lighting of torch</a:t>
            </a:r>
          </a:p>
          <a:p>
            <a:r>
              <a:rPr lang="en-US" b="1" dirty="0" smtClean="0"/>
              <a:t>Welcome speech</a:t>
            </a:r>
          </a:p>
          <a:p>
            <a:r>
              <a:rPr lang="en-US" b="1" dirty="0" smtClean="0"/>
              <a:t>Oath taking</a:t>
            </a:r>
          </a:p>
          <a:p>
            <a:r>
              <a:rPr lang="en-US" b="1" dirty="0" smtClean="0"/>
              <a:t>Running of Events</a:t>
            </a:r>
          </a:p>
          <a:p>
            <a:r>
              <a:rPr lang="en-US" b="1" dirty="0" smtClean="0"/>
              <a:t>Events are conducted according to schedule.</a:t>
            </a:r>
          </a:p>
          <a:p>
            <a:r>
              <a:rPr lang="en-US" b="1" dirty="0" smtClean="0"/>
              <a:t>Proper rules are followed.</a:t>
            </a:r>
          </a:p>
          <a:p>
            <a:r>
              <a:rPr lang="en-US" b="1" dirty="0" smtClean="0"/>
              <a:t>Results are recorded.</a:t>
            </a:r>
          </a:p>
          <a:p>
            <a:r>
              <a:rPr lang="en-US" b="1" dirty="0" smtClean="0"/>
              <a:t>Medical and First Aid</a:t>
            </a:r>
          </a:p>
          <a:p>
            <a:r>
              <a:rPr lang="en-US" b="1" dirty="0" smtClean="0"/>
              <a:t>Medical staff and first aid facilities should be available.</a:t>
            </a:r>
          </a:p>
          <a:p>
            <a:r>
              <a:rPr lang="en-US" b="1" dirty="0" smtClean="0"/>
              <a:t>Discipline and Safety</a:t>
            </a:r>
          </a:p>
          <a:p>
            <a:r>
              <a:rPr lang="en-US" b="1" dirty="0" smtClean="0"/>
              <a:t>Maintain discipline among participants and spectators.</a:t>
            </a:r>
          </a:p>
          <a:p>
            <a:r>
              <a:rPr lang="en-US" b="1" dirty="0" smtClean="0"/>
              <a:t>Ensure safety arrangements.</a:t>
            </a:r>
          </a:p>
          <a:p>
            <a:r>
              <a:rPr lang="en-US" b="1" dirty="0" smtClean="0"/>
              <a:t>Announcement of Results</a:t>
            </a:r>
          </a:p>
          <a:p>
            <a:r>
              <a:rPr lang="en-US" b="1" dirty="0" smtClean="0"/>
              <a:t>Winners’ names are announced.</a:t>
            </a:r>
          </a:p>
          <a:p>
            <a:r>
              <a:rPr lang="en-US" b="1" dirty="0" smtClean="0"/>
              <a:t>Scores are updated.</a:t>
            </a:r>
          </a:p>
          <a:p>
            <a:endParaRPr lang="en-US" b="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TotalTime>
  <Words>515</Words>
  <Application>Microsoft Office PowerPoint</Application>
  <PresentationFormat>On-screen Show (4:3)</PresentationFormat>
  <Paragraphs>98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Athletic Meet – Meaning</vt:lpstr>
      <vt:lpstr>2. Need and Importance OF </vt:lpstr>
      <vt:lpstr>(b) Mental Development </vt:lpstr>
      <vt:lpstr>(c) Social Development </vt:lpstr>
      <vt:lpstr>(e) Talent Identification </vt:lpstr>
      <vt:lpstr>3. Organization of Athletic Meet</vt:lpstr>
      <vt:lpstr>A. Pre-Meet Preparation (Before the Meet) </vt:lpstr>
      <vt:lpstr>Preparation of Ground and Equipment </vt:lpstr>
      <vt:lpstr>B. Conduct of the Meet (During the Meet) </vt:lpstr>
      <vt:lpstr>C. Post-Meet Activities (After the Meet) </vt:lpstr>
      <vt:lpstr>4. Conclusion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Athletic Meet – Meaning</dc:title>
  <dc:creator>Hp</dc:creator>
  <cp:lastModifiedBy>Hp</cp:lastModifiedBy>
  <cp:revision>5</cp:revision>
  <dcterms:created xsi:type="dcterms:W3CDTF">2026-02-02T09:30:13Z</dcterms:created>
  <dcterms:modified xsi:type="dcterms:W3CDTF">2026-02-05T09:17:52Z</dcterms:modified>
</cp:coreProperties>
</file>