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D521C5-2A23-490A-96D9-E375AE414D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414BA-830D-47FA-A2E1-557505434F0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First Aid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5286412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1. Concept of First Aid</a:t>
            </a:r>
          </a:p>
          <a:p>
            <a:r>
              <a:rPr lang="en-US" sz="3000" b="1" dirty="0" smtClean="0"/>
              <a:t>First Aid means the immediate help or care given to an injured or sick person before medical treatment is available.</a:t>
            </a:r>
            <a:br>
              <a:rPr lang="en-US" sz="3000" b="1" dirty="0" smtClean="0"/>
            </a:br>
            <a:r>
              <a:rPr lang="en-US" sz="3000" b="1" dirty="0" smtClean="0"/>
              <a:t>It is the first and temporary treatment provided in case of accidents, sudden illness, or emergencies.</a:t>
            </a:r>
          </a:p>
          <a:p>
            <a:r>
              <a:rPr lang="en-US" sz="3000" b="1" dirty="0" smtClean="0"/>
              <a:t>Example: Giving bandage to a bleeding wound, helping an unconscious person,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a-IN" b="1" dirty="0" smtClean="0"/>
              <a:t>5. ਪਹਿਲੀ ਸਹਾਇਤਾ ਕਿੱਟ (</a:t>
            </a:r>
            <a:r>
              <a:rPr lang="en-US" b="1" dirty="0" smtClean="0"/>
              <a:t>First Aid Kit)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pa-IN" b="1" dirty="0" smtClean="0"/>
              <a:t>ਪਹਿਲੀ ਸਹਾਇਤਾ ਕਿੱਟ ਇੱਕ ਡੱਬਾ ਹੁੰਦਾ ਹੈ ਜਿਸ ਵਿੱਚ ਜ਼ਰੂਰੀ ਦਵਾਈਆਂ ਅਤੇ ਸਾਮਾਨ ਹੁੰਦਾ ਹੈ।</a:t>
            </a:r>
          </a:p>
          <a:p>
            <a:r>
              <a:rPr lang="pa-IN" b="1" dirty="0" smtClean="0"/>
              <a:t>ਪਹਿਲੀ ਸਹਾਇਤਾ ਕਿੱਟ ਵਿੱਚ ਸਮੱਗਰੀ:</a:t>
            </a:r>
          </a:p>
          <a:p>
            <a:r>
              <a:rPr lang="pa-IN" b="1" dirty="0" smtClean="0"/>
              <a:t>ਰੂਈ</a:t>
            </a:r>
          </a:p>
          <a:p>
            <a:r>
              <a:rPr lang="pa-IN" b="1" dirty="0" smtClean="0"/>
              <a:t>ਗਾਜ਼ (</a:t>
            </a:r>
            <a:r>
              <a:rPr lang="en-US" b="1" dirty="0" smtClean="0"/>
              <a:t>Gauze)</a:t>
            </a:r>
          </a:p>
          <a:p>
            <a:r>
              <a:rPr lang="pa-IN" b="1" dirty="0" smtClean="0"/>
              <a:t>ਪੱਟੀਆਂ</a:t>
            </a:r>
          </a:p>
          <a:p>
            <a:r>
              <a:rPr lang="pa-IN" b="1" dirty="0" smtClean="0"/>
              <a:t>ਚਿਪਕਣ ਵਾਲੀ ਟੇਪ</a:t>
            </a:r>
          </a:p>
          <a:p>
            <a:r>
              <a:rPr lang="pa-IN" b="1" dirty="0" smtClean="0"/>
              <a:t>ਐਂਟੀਸੈਪਟਿਕ ਲੋਸ਼ਨ</a:t>
            </a:r>
          </a:p>
          <a:p>
            <a:r>
              <a:rPr lang="pa-IN" b="1" dirty="0" smtClean="0"/>
              <a:t>ਕੈਂਚੀ</a:t>
            </a:r>
          </a:p>
          <a:p>
            <a:r>
              <a:rPr lang="pa-IN" b="1" dirty="0" smtClean="0"/>
              <a:t>ਚਿਮਟੀ (</a:t>
            </a:r>
            <a:r>
              <a:rPr lang="en-US" b="1" dirty="0" smtClean="0"/>
              <a:t>Tweezers)</a:t>
            </a:r>
          </a:p>
          <a:p>
            <a:r>
              <a:rPr lang="pa-IN" b="1" dirty="0" smtClean="0"/>
              <a:t>ਥਰਮੋਮੀਟਰ</a:t>
            </a:r>
          </a:p>
          <a:p>
            <a:r>
              <a:rPr lang="pa-IN" b="1" dirty="0" smtClean="0"/>
              <a:t>ਦਰਦ ਦੀਆਂ ਗੋਲੀਆਂ</a:t>
            </a:r>
          </a:p>
          <a:p>
            <a:r>
              <a:rPr lang="en-US" b="1" dirty="0" smtClean="0"/>
              <a:t>ORS </a:t>
            </a:r>
            <a:r>
              <a:rPr lang="pa-IN" b="1" dirty="0" smtClean="0"/>
              <a:t>ਪੈਕਟ</a:t>
            </a:r>
          </a:p>
          <a:p>
            <a:r>
              <a:rPr lang="pa-IN" b="1" dirty="0" smtClean="0"/>
              <a:t>ਦਸਤਾਨੇ</a:t>
            </a:r>
          </a:p>
          <a:p>
            <a:r>
              <a:rPr lang="pa-IN" b="1" dirty="0" smtClean="0"/>
              <a:t>ਸੇਫ਼ਟੀ ਪਿਨ</a:t>
            </a:r>
          </a:p>
          <a:p>
            <a:r>
              <a:rPr lang="pa-IN" b="1" dirty="0" smtClean="0"/>
              <a:t>ਸੜਨ ਦੀ ਦਵਾਈ</a:t>
            </a:r>
          </a:p>
          <a:p>
            <a:r>
              <a:rPr lang="pa-IN" b="1" dirty="0" smtClean="0"/>
              <a:t>ਸੈਨੇਟਾਈਜ਼ਰ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Uses of First Aid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Used in schools, homes, offices, and vehicles.</a:t>
            </a:r>
          </a:p>
          <a:p>
            <a:r>
              <a:rPr lang="en-US" b="1" dirty="0" smtClean="0"/>
              <a:t>Helps in quick treatment.</a:t>
            </a:r>
          </a:p>
          <a:p>
            <a:r>
              <a:rPr lang="en-US" b="1" dirty="0" smtClean="0"/>
              <a:t>Prevents infection.</a:t>
            </a:r>
          </a:p>
          <a:p>
            <a:r>
              <a:rPr lang="en-US" b="1" dirty="0" smtClean="0"/>
              <a:t>Conclusion</a:t>
            </a:r>
          </a:p>
          <a:p>
            <a:r>
              <a:rPr lang="en-US" b="1" dirty="0" smtClean="0"/>
              <a:t>First Aid is an important life-saving skill. Every teacher and student should have basic knowledge of first aid. It helps in handling emergencies safely and effectively until professional medical help arrives.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ਵਰਤੋਂ: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pa-IN" b="1" dirty="0" smtClean="0"/>
              <a:t>ਸਕੂਲ, ਘਰ, ਦਫ਼ਤਰ ਵਿੱਚ ਵਰਤੀ ਜਾਂਦੀ ਹੈ।</a:t>
            </a:r>
          </a:p>
          <a:p>
            <a:r>
              <a:rPr lang="pa-IN" b="1" dirty="0" smtClean="0"/>
              <a:t>ਤੁਰੰਤ ਇਲਾਜ ਵਿੱਚ ਮਦਦ ਕਰਦੀ ਹੈ।</a:t>
            </a:r>
          </a:p>
          <a:p>
            <a:r>
              <a:rPr lang="pa-IN" b="1" dirty="0" smtClean="0"/>
              <a:t>ਇੰਫੈਕਸ਼ਨ ਤੋਂ ਬਚਾਉਂਦੀ ਹੈ।</a:t>
            </a:r>
          </a:p>
          <a:p>
            <a:r>
              <a:rPr lang="pa-IN" b="1" dirty="0" smtClean="0"/>
              <a:t>ਨਤੀਜਾ (</a:t>
            </a:r>
            <a:r>
              <a:rPr lang="en-US" b="1" dirty="0" smtClean="0"/>
              <a:t>Conclusion)</a:t>
            </a:r>
          </a:p>
          <a:p>
            <a:r>
              <a:rPr lang="pa-IN" b="1" dirty="0" smtClean="0"/>
              <a:t>ਪਹਿਲੀ ਸਹਾਇਤਾ ਇੱਕ ਮਹੱਤਵਪੂਰਨ ਜੀਵਨ ਬਚਾਉਣ ਵਾਲੀ ਕਲਾ ਹੈ। ਹਰ ਅਧਿਆਪਕ ਅਤੇ ਵਿਦਿਆਰਥੀ ਨੂੰ ਇਸ ਦੀ ਬੁਨਿਆਦੀ ਜਾਣਕਾਰੀ ਹੋਣੀ ਚਾਹੀਦੀ ਹੈ ਤਾਂ ਜੋ ਐਮਰਜੈਂਸੀ ਸਮੇਂ ਸਹੀ ਮਦਦ ਦਿੱਤੀ ਜਾ ਸਕੇ।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aaa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ਪਹਿਲੀ ਸਹਾਇਤਾ (</a:t>
            </a:r>
            <a:r>
              <a:rPr lang="en-US" b="1" dirty="0" smtClean="0"/>
              <a:t>First Aid)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pa-IN" b="1" dirty="0" smtClean="0"/>
              <a:t>ਪਹਿਲੀ ਸਹਾਇਤਾ ਦਾ ਅਰਥ (</a:t>
            </a:r>
            <a:r>
              <a:rPr lang="en-US" b="1" dirty="0" smtClean="0"/>
              <a:t>Concept)</a:t>
            </a:r>
          </a:p>
          <a:p>
            <a:r>
              <a:rPr lang="pa-IN" dirty="0" smtClean="0"/>
              <a:t>ਪਹਿਲੀ ਸਹਾਇਤਾ ਉਹ </a:t>
            </a:r>
            <a:r>
              <a:rPr lang="pa-IN" b="1" dirty="0" smtClean="0"/>
              <a:t>ਤੁਰੰਤ ਮਦਦ ਜਾਂ ਇਲਾਜ</a:t>
            </a:r>
            <a:r>
              <a:rPr lang="pa-IN" dirty="0" smtClean="0"/>
              <a:t> ਹੈ ਜੋ ਕਿਸੇ ਜਖ਼ਮੀ ਜਾਂ ਬੀਮਾਰ ਵਿਅਕਤੀ ਨੂੰ ਡਾਕਟਰ ਦੇ ਪਹੁੰਚਣ ਤੋਂ ਪਹਿਲਾਂ ਦਿੱਤਾ ਜਾਂਦਾ ਹੈ।</a:t>
            </a:r>
            <a:br>
              <a:rPr lang="pa-IN" dirty="0" smtClean="0"/>
            </a:br>
            <a:r>
              <a:rPr lang="pa-IN" dirty="0" smtClean="0"/>
              <a:t>ਇਹ ਇੱਕ </a:t>
            </a:r>
            <a:r>
              <a:rPr lang="pa-IN" b="1" dirty="0" smtClean="0"/>
              <a:t>ਅਸਥਾਈ ਇਲਾਜ</a:t>
            </a:r>
            <a:r>
              <a:rPr lang="pa-IN" dirty="0" smtClean="0"/>
              <a:t> ਹੁੰਦਾ ਹੈ ਜੋ ਹਾਦਸੇ ਜਾਂ ਅਚਾਨਕ ਬੀਮਾਰੀ ਦੇ ਸਮੇਂ ਦਿੱਤਾ ਜਾਂਦਾ ਹੈ।</a:t>
            </a:r>
          </a:p>
          <a:p>
            <a:r>
              <a:rPr lang="pa-IN" b="1" dirty="0" smtClean="0"/>
              <a:t>ਉਦਾਹਰਨ:</a:t>
            </a:r>
            <a:r>
              <a:rPr lang="pa-IN" dirty="0" smtClean="0"/>
              <a:t> ਖੂਨ ਵਗਣ ਤੇ ਪੱਟੀ ਕਰਨਾ, ਬੇਹੋਸ਼ ਵਿਅਕਤੀ ਦੀ ਮਦਦ ਕਰਨਾ ਆਦਿ।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Need of First Aid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 b="1" dirty="0" smtClean="0"/>
              <a:t>First Aid is needed because:</a:t>
            </a:r>
          </a:p>
          <a:p>
            <a:r>
              <a:rPr lang="en-US" sz="3500" b="1" dirty="0" smtClean="0"/>
              <a:t>Accidents can happen anytime and anywhere.</a:t>
            </a:r>
          </a:p>
          <a:p>
            <a:r>
              <a:rPr lang="en-US" sz="3500" b="1" dirty="0" smtClean="0"/>
              <a:t>Doctors may not be available immediately.</a:t>
            </a:r>
          </a:p>
          <a:p>
            <a:r>
              <a:rPr lang="en-US" sz="3500" b="1" dirty="0" smtClean="0"/>
              <a:t>Immediate help can save life.</a:t>
            </a:r>
          </a:p>
          <a:p>
            <a:r>
              <a:rPr lang="en-US" sz="3500" b="1" dirty="0" smtClean="0"/>
              <a:t>It prevents the condition from becoming worse.</a:t>
            </a:r>
          </a:p>
          <a:p>
            <a:r>
              <a:rPr lang="en-US" sz="3500" b="1" dirty="0" smtClean="0"/>
              <a:t>It reduces pain and suffering.</a:t>
            </a:r>
          </a:p>
          <a:p>
            <a:r>
              <a:rPr lang="en-US" sz="3500" b="1" dirty="0" smtClean="0"/>
              <a:t>It gives confidence to the injured person.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2. ਪਹਿਲੀ ਸਹਾਇਤਾ ਦੀ ਲੋੜ (</a:t>
            </a:r>
            <a:r>
              <a:rPr lang="en-US" b="1" dirty="0" smtClean="0"/>
              <a:t>Need of First Aid)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ਪਹਿਲੀ ਸਹਾਇਤਾ ਦੀ ਲੋੜ ਇਸ ਲਈ ਹੁੰਦੀ ਹੈ:</a:t>
            </a:r>
          </a:p>
          <a:p>
            <a:r>
              <a:rPr lang="pa-IN" b="1" dirty="0" smtClean="0"/>
              <a:t>ਹਾਦਸੇ ਕਦੇ ਵੀ ਹੋ ਸਕਦੇ ਹਨ।</a:t>
            </a:r>
          </a:p>
          <a:p>
            <a:r>
              <a:rPr lang="pa-IN" b="1" dirty="0" smtClean="0"/>
              <a:t>ਹਰ ਸਮੇਂ ਡਾਕਟਰ ਉਪਲਬਧ ਨਹੀਂ ਹੁੰਦਾ।</a:t>
            </a:r>
          </a:p>
          <a:p>
            <a:r>
              <a:rPr lang="pa-IN" b="1" dirty="0" smtClean="0"/>
              <a:t>ਤੁਰੰਤ ਮਦਦ ਨਾਲ ਜਾਨ ਬਚ ਸਕਦੀ ਹੈ।</a:t>
            </a:r>
          </a:p>
          <a:p>
            <a:r>
              <a:rPr lang="pa-IN" b="1" dirty="0" smtClean="0"/>
              <a:t>ਬੀਮਾਰੀ ਜਾਂ ਚੋਟ ਨੂੰ ਵਧਣ ਤੋਂ ਰੋਕਿਆ ਜਾ ਸਕਦਾ ਹੈ।</a:t>
            </a:r>
          </a:p>
          <a:p>
            <a:r>
              <a:rPr lang="pa-IN" b="1" dirty="0" smtClean="0"/>
              <a:t>ਦਰਦ ਘੱਟ ਹੁੰਦਾ ਹੈ।</a:t>
            </a:r>
          </a:p>
          <a:p>
            <a:r>
              <a:rPr lang="pa-IN" b="1" dirty="0" smtClean="0"/>
              <a:t>ਪੀੜਤ ਨੂੰ ਹੌਸਲਾ ਮਿਲਦਾ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Importance of First Aid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First Aid is very important in daily life, schools, and workplaces.</a:t>
            </a:r>
          </a:p>
          <a:p>
            <a:r>
              <a:rPr lang="en-US" b="1" dirty="0" smtClean="0"/>
              <a:t>Importance:</a:t>
            </a:r>
          </a:p>
          <a:p>
            <a:r>
              <a:rPr lang="en-US" b="1" dirty="0" smtClean="0"/>
              <a:t>Saves Life: Quick action can save a person’s life.</a:t>
            </a:r>
          </a:p>
          <a:p>
            <a:r>
              <a:rPr lang="en-US" b="1" dirty="0" smtClean="0"/>
              <a:t>Prevents Complications: Stops infection and further damage.</a:t>
            </a:r>
          </a:p>
          <a:p>
            <a:r>
              <a:rPr lang="en-US" b="1" dirty="0" smtClean="0"/>
              <a:t>Reduces Pain: Provides comfort to the victim.</a:t>
            </a:r>
          </a:p>
          <a:p>
            <a:r>
              <a:rPr lang="en-US" b="1" dirty="0" smtClean="0"/>
              <a:t>Promotes Recovery: Helps in faster healing.</a:t>
            </a:r>
          </a:p>
          <a:p>
            <a:r>
              <a:rPr lang="en-US" b="1" dirty="0" smtClean="0"/>
              <a:t>Creates Awareness: Makes people responsible and helpful.</a:t>
            </a:r>
          </a:p>
          <a:p>
            <a:r>
              <a:rPr lang="en-US" b="1" dirty="0" smtClean="0"/>
              <a:t>Builds Confidence: Encourages people to face emergencies bravely.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3. ਪਹਿਲੀ ਸਹਾਇਤਾ ਦੀ ਮਹੱਤਤਾ (</a:t>
            </a:r>
            <a:r>
              <a:rPr lang="en-US" b="1" dirty="0" smtClean="0"/>
              <a:t>Importance of First Aid)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ਪਹਿਲੀ ਸਹਾਇਤਾ ਜੀਵਨ ਵਿੱਚ ਬਹੁਤ ਜ਼ਰੂਰੀ ਹੈ।</a:t>
            </a:r>
          </a:p>
          <a:p>
            <a:r>
              <a:rPr lang="pa-IN" b="1" dirty="0" smtClean="0"/>
              <a:t>ਮਹੱਤਤਾ:</a:t>
            </a:r>
          </a:p>
          <a:p>
            <a:r>
              <a:rPr lang="pa-IN" b="1" dirty="0" smtClean="0"/>
              <a:t>ਜਾਨ ਬਚਾਉਂਦੀ ਹੈ</a:t>
            </a:r>
          </a:p>
          <a:p>
            <a:r>
              <a:rPr lang="pa-IN" b="1" dirty="0" smtClean="0"/>
              <a:t>ਬੀਮਾਰੀ ਨੂੰ ਵਧਣ ਤੋਂ ਰੋਕਦੀ ਹੈ</a:t>
            </a:r>
          </a:p>
          <a:p>
            <a:r>
              <a:rPr lang="pa-IN" b="1" dirty="0" smtClean="0"/>
              <a:t>ਦਰਦ ਘਟਾਉਂਦੀ ਹੈ</a:t>
            </a:r>
          </a:p>
          <a:p>
            <a:r>
              <a:rPr lang="pa-IN" b="1" dirty="0" smtClean="0"/>
              <a:t>ਠੀਕ ਹੋਣ ਵਿੱਚ ਮਦਦ ਕਰਦੀ ਹੈ</a:t>
            </a:r>
          </a:p>
          <a:p>
            <a:r>
              <a:rPr lang="pa-IN" b="1" dirty="0" smtClean="0"/>
              <a:t>ਸਮਾਜਿਕ ਜ਼ਿੰਮੇਵਾਰੀ ਪੈਦਾ ਕਰਦੀ ਹੈ</a:t>
            </a:r>
          </a:p>
          <a:p>
            <a:r>
              <a:rPr lang="pa-IN" b="1" dirty="0" smtClean="0"/>
              <a:t>ਆਤਮ-ਵਿਸ਼ਵਾਸ ਵਧਾਉਂਦੀ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4. Principles of First Aid</a:t>
            </a:r>
            <a:br>
              <a:rPr lang="en-US" sz="2000" b="1" dirty="0" smtClean="0"/>
            </a:br>
            <a:r>
              <a:rPr lang="en-US" sz="2000" b="1" dirty="0" smtClean="0"/>
              <a:t>Principles are the basic rules that should be followed while giving first aid.</a:t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Main Principles:</a:t>
            </a:r>
          </a:p>
          <a:p>
            <a:r>
              <a:rPr lang="en-US" b="1" dirty="0" smtClean="0"/>
              <a:t>Stay Calm</a:t>
            </a:r>
            <a:br>
              <a:rPr lang="en-US" b="1" dirty="0" smtClean="0"/>
            </a:br>
            <a:r>
              <a:rPr lang="en-US" b="1" dirty="0" smtClean="0"/>
              <a:t>Do not panic. Keep yourself relaxed.</a:t>
            </a:r>
          </a:p>
          <a:p>
            <a:r>
              <a:rPr lang="en-US" b="1" dirty="0" smtClean="0"/>
              <a:t>Ensure Safety</a:t>
            </a:r>
            <a:br>
              <a:rPr lang="en-US" b="1" dirty="0" smtClean="0"/>
            </a:br>
            <a:r>
              <a:rPr lang="en-US" b="1" dirty="0" smtClean="0"/>
              <a:t>Make sure the place is safe for you and the victim.</a:t>
            </a:r>
          </a:p>
          <a:p>
            <a:r>
              <a:rPr lang="en-US" b="1" dirty="0" smtClean="0"/>
              <a:t>Assess the Situation</a:t>
            </a:r>
            <a:br>
              <a:rPr lang="en-US" b="1" dirty="0" smtClean="0"/>
            </a:br>
            <a:r>
              <a:rPr lang="en-US" b="1" dirty="0" smtClean="0"/>
              <a:t>Check what has happened and how serious it is.</a:t>
            </a:r>
          </a:p>
          <a:p>
            <a:r>
              <a:rPr lang="en-US" b="1" dirty="0" smtClean="0"/>
              <a:t>Call for Medical Help</a:t>
            </a:r>
            <a:br>
              <a:rPr lang="en-US" b="1" dirty="0" smtClean="0"/>
            </a:br>
            <a:r>
              <a:rPr lang="en-US" b="1" dirty="0" smtClean="0"/>
              <a:t>Inform doctor, ambulance, or hospital if needed.</a:t>
            </a:r>
          </a:p>
          <a:p>
            <a:r>
              <a:rPr lang="en-US" b="1" dirty="0" smtClean="0"/>
              <a:t>Do Not Harm</a:t>
            </a:r>
            <a:br>
              <a:rPr lang="en-US" b="1" dirty="0" smtClean="0"/>
            </a:br>
            <a:r>
              <a:rPr lang="en-US" b="1" dirty="0" smtClean="0"/>
              <a:t>Never do anything that can worsen the injury.</a:t>
            </a:r>
          </a:p>
          <a:p>
            <a:r>
              <a:rPr lang="en-US" b="1" dirty="0" smtClean="0"/>
              <a:t>Give Immediate Care</a:t>
            </a:r>
            <a:br>
              <a:rPr lang="en-US" b="1" dirty="0" smtClean="0"/>
            </a:br>
            <a:r>
              <a:rPr lang="en-US" b="1" dirty="0" smtClean="0"/>
              <a:t>Control bleeding, support broken bones, give CPR if trained.</a:t>
            </a:r>
          </a:p>
          <a:p>
            <a:r>
              <a:rPr lang="en-US" b="1" dirty="0" smtClean="0"/>
              <a:t>Comfort the Victim</a:t>
            </a:r>
            <a:br>
              <a:rPr lang="en-US" b="1" dirty="0" smtClean="0"/>
            </a:br>
            <a:r>
              <a:rPr lang="en-US" b="1" dirty="0" smtClean="0"/>
              <a:t>Talk politely and give confidence.</a:t>
            </a:r>
          </a:p>
          <a:p>
            <a:r>
              <a:rPr lang="en-US" b="1" dirty="0" smtClean="0"/>
              <a:t>Do Not Move Unnecessarily</a:t>
            </a:r>
            <a:br>
              <a:rPr lang="en-US" b="1" dirty="0" smtClean="0"/>
            </a:br>
            <a:r>
              <a:rPr lang="en-US" b="1" dirty="0" smtClean="0"/>
              <a:t>Avoid moving the injured person unless required.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a-IN" b="1" dirty="0" smtClean="0"/>
              <a:t>4. ਪਹਿਲੀ ਸਹਾਇਤਾ ਦੇ ਸਿਧਾਂਤ (</a:t>
            </a:r>
            <a:r>
              <a:rPr lang="en-US" b="1" dirty="0" smtClean="0"/>
              <a:t>Principles of First Aid)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r>
              <a:rPr lang="pa-IN" b="1" dirty="0" smtClean="0"/>
              <a:t>ਪਹਿਲੀ ਸਹਾਇਤਾ ਦਿੰਦਿਆਂ ਕੁਝ ਨਿਯਮ ਮੰਨਣੇ ਚਾਹੀਦੇ ਹਨ।</a:t>
            </a:r>
          </a:p>
          <a:p>
            <a:r>
              <a:rPr lang="pa-IN" b="1" dirty="0" smtClean="0"/>
              <a:t>ਮੁੱਖ ਸਿਧਾਂਤ:</a:t>
            </a:r>
          </a:p>
          <a:p>
            <a:r>
              <a:rPr lang="pa-IN" b="1" dirty="0" smtClean="0"/>
              <a:t>ਸ਼ਾਂਤ ਰਹੋ</a:t>
            </a:r>
            <a:br>
              <a:rPr lang="pa-IN" b="1" dirty="0" smtClean="0"/>
            </a:br>
            <a:r>
              <a:rPr lang="pa-IN" b="1" dirty="0" smtClean="0"/>
              <a:t>ਘਬਰਾਉ ਨਾ।</a:t>
            </a:r>
          </a:p>
          <a:p>
            <a:r>
              <a:rPr lang="pa-IN" b="1" dirty="0" smtClean="0"/>
              <a:t>ਸੁਰੱਖਿਆ ਯਕੀਨੀ ਬਣਾਓ</a:t>
            </a:r>
            <a:br>
              <a:rPr lang="pa-IN" b="1" dirty="0" smtClean="0"/>
            </a:br>
            <a:r>
              <a:rPr lang="pa-IN" b="1" dirty="0" smtClean="0"/>
              <a:t>ਥਾਂ ਸੁਰੱਖਿਅਤ ਹੋਵੇ।</a:t>
            </a:r>
          </a:p>
          <a:p>
            <a:r>
              <a:rPr lang="pa-IN" b="1" dirty="0" smtClean="0"/>
              <a:t>ਹਾਲਾਤ ਦੀ ਜਾਂਚ ਕਰੋ</a:t>
            </a:r>
            <a:br>
              <a:rPr lang="pa-IN" b="1" dirty="0" smtClean="0"/>
            </a:br>
            <a:r>
              <a:rPr lang="pa-IN" b="1" dirty="0" smtClean="0"/>
              <a:t>ਸਮੱਸਿਆ ਨੂੰ ਸਮਝੋ।</a:t>
            </a:r>
          </a:p>
          <a:p>
            <a:r>
              <a:rPr lang="pa-IN" b="1" dirty="0" smtClean="0"/>
              <a:t>ਡਾਕਟਰੀ ਮਦਦ ਬੁਲਾਓ</a:t>
            </a:r>
            <a:br>
              <a:rPr lang="pa-IN" b="1" dirty="0" smtClean="0"/>
            </a:br>
            <a:r>
              <a:rPr lang="pa-IN" b="1" dirty="0" smtClean="0"/>
              <a:t>ਐਂਬੂਲੈਂਸ ਜਾਂ ਡਾਕਟਰ ਨੂੰ ਸੂਚਿਤ ਕਰੋ।</a:t>
            </a:r>
          </a:p>
          <a:p>
            <a:r>
              <a:rPr lang="pa-IN" b="1" dirty="0" smtClean="0"/>
              <a:t>ਨੁਕਸਾਨ ਨਾ ਪਹੁੰਚਾਓ</a:t>
            </a:r>
            <a:br>
              <a:rPr lang="pa-IN" b="1" dirty="0" smtClean="0"/>
            </a:br>
            <a:r>
              <a:rPr lang="pa-IN" b="1" dirty="0" smtClean="0"/>
              <a:t>ਗਲਤ ਇਲਾਜ ਨਾ ਕਰੋ।</a:t>
            </a:r>
          </a:p>
          <a:p>
            <a:r>
              <a:rPr lang="pa-IN" b="1" dirty="0" smtClean="0"/>
              <a:t>ਤੁਰੰਤ ਸਹਾਇਤਾ ਦਿਓ</a:t>
            </a:r>
            <a:br>
              <a:rPr lang="pa-IN" b="1" dirty="0" smtClean="0"/>
            </a:br>
            <a:r>
              <a:rPr lang="pa-IN" b="1" dirty="0" smtClean="0"/>
              <a:t>ਖੂਨ ਰੋਕੋ, ਪੱਟੀ ਕਰੋ।</a:t>
            </a:r>
          </a:p>
          <a:p>
            <a:r>
              <a:rPr lang="pa-IN" b="1" dirty="0" smtClean="0"/>
              <a:t>ਪੀੜਤ ਨੂੰ ਧੀਰਜ ਦਿਓ</a:t>
            </a:r>
            <a:br>
              <a:rPr lang="pa-IN" b="1" dirty="0" smtClean="0"/>
            </a:br>
            <a:r>
              <a:rPr lang="pa-IN" b="1" dirty="0" smtClean="0"/>
              <a:t>ਹੌਸਲਾ ਦੇਣਾ ਜਰੂਰੀ ਹੈ।</a:t>
            </a:r>
          </a:p>
          <a:p>
            <a:r>
              <a:rPr lang="pa-IN" b="1" dirty="0" smtClean="0"/>
              <a:t>ਬਿਨਾਂ ਲੋੜ ਹਿਲਾਓ ਨਾ</a:t>
            </a:r>
            <a:br>
              <a:rPr lang="pa-IN" b="1" dirty="0" smtClean="0"/>
            </a:br>
            <a:r>
              <a:rPr lang="pa-IN" b="1" dirty="0" smtClean="0"/>
              <a:t>ਜ਼ਖ਼ਮੀ ਨੂੰ ਬਿਨਾਂ ਕਾਰਨ ਨਾ ਹਿਲਾਓ।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First Aid Kit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 First Aid Kit is a box or bag that contains basic medical supplies used for emergency treatment.</a:t>
            </a:r>
          </a:p>
          <a:p>
            <a:r>
              <a:rPr lang="en-US" b="1" dirty="0" smtClean="0"/>
              <a:t>Contents of a First Aid Kit:</a:t>
            </a:r>
          </a:p>
          <a:p>
            <a:r>
              <a:rPr lang="en-US" b="1" dirty="0" smtClean="0"/>
              <a:t>Cotton</a:t>
            </a:r>
          </a:p>
          <a:p>
            <a:r>
              <a:rPr lang="en-US" b="1" dirty="0" smtClean="0"/>
              <a:t>Sterile gauze</a:t>
            </a:r>
          </a:p>
          <a:p>
            <a:r>
              <a:rPr lang="en-US" b="1" dirty="0" smtClean="0"/>
              <a:t>Bandages</a:t>
            </a:r>
          </a:p>
          <a:p>
            <a:r>
              <a:rPr lang="en-US" b="1" dirty="0" smtClean="0"/>
              <a:t>Adhesive tape</a:t>
            </a:r>
          </a:p>
          <a:p>
            <a:r>
              <a:rPr lang="en-US" b="1" dirty="0" smtClean="0"/>
              <a:t>Antiseptic lotion/cream</a:t>
            </a:r>
          </a:p>
          <a:p>
            <a:r>
              <a:rPr lang="en-US" b="1" dirty="0" smtClean="0"/>
              <a:t>Scissors</a:t>
            </a:r>
          </a:p>
          <a:p>
            <a:r>
              <a:rPr lang="en-US" b="1" dirty="0" smtClean="0"/>
              <a:t>Tweezers</a:t>
            </a:r>
          </a:p>
          <a:p>
            <a:r>
              <a:rPr lang="en-US" b="1" dirty="0" smtClean="0"/>
              <a:t>Thermometer</a:t>
            </a:r>
          </a:p>
          <a:p>
            <a:r>
              <a:rPr lang="en-US" b="1" dirty="0" smtClean="0"/>
              <a:t>Pain relief tablets</a:t>
            </a:r>
          </a:p>
          <a:p>
            <a:r>
              <a:rPr lang="en-US" b="1" dirty="0" smtClean="0"/>
              <a:t>ORS packets</a:t>
            </a:r>
          </a:p>
          <a:p>
            <a:r>
              <a:rPr lang="en-US" b="1" dirty="0" smtClean="0"/>
              <a:t>Gloves</a:t>
            </a:r>
          </a:p>
          <a:p>
            <a:r>
              <a:rPr lang="en-US" b="1" dirty="0" smtClean="0"/>
              <a:t>Safety pins</a:t>
            </a:r>
          </a:p>
          <a:p>
            <a:r>
              <a:rPr lang="en-US" b="1" dirty="0" smtClean="0"/>
              <a:t>Burn ointment</a:t>
            </a:r>
          </a:p>
          <a:p>
            <a:r>
              <a:rPr lang="en-US" b="1" dirty="0" smtClean="0"/>
              <a:t>Hand sanitizer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584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First Aid </vt:lpstr>
      <vt:lpstr>ਪਹਿਲੀ ਸਹਾਇਤਾ (First Aid) </vt:lpstr>
      <vt:lpstr>2. Need of First Aid </vt:lpstr>
      <vt:lpstr>2. ਪਹਿਲੀ ਸਹਾਇਤਾ ਦੀ ਲੋੜ (Need of First Aid) </vt:lpstr>
      <vt:lpstr>3. Importance of First Aid </vt:lpstr>
      <vt:lpstr>3. ਪਹਿਲੀ ਸਹਾਇਤਾ ਦੀ ਮਹੱਤਤਾ (Importance of First Aid) </vt:lpstr>
      <vt:lpstr>4. Principles of First Aid Principles are the basic rules that should be followed while giving first aid. </vt:lpstr>
      <vt:lpstr>4. ਪਹਿਲੀ ਸਹਾਇਤਾ ਦੇ ਸਿਧਾਂਤ (Principles of First Aid)</vt:lpstr>
      <vt:lpstr>5. First Aid Kit </vt:lpstr>
      <vt:lpstr>5. ਪਹਿਲੀ ਸਹਾਇਤਾ ਕਿੱਟ (First Aid Kit)</vt:lpstr>
      <vt:lpstr>Uses of First Aid Kit</vt:lpstr>
      <vt:lpstr>ਵਰਤੋਂ: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 </dc:title>
  <dc:creator>Hp</dc:creator>
  <cp:lastModifiedBy>Hp</cp:lastModifiedBy>
  <cp:revision>8</cp:revision>
  <dcterms:created xsi:type="dcterms:W3CDTF">2026-01-26T16:49:09Z</dcterms:created>
  <dcterms:modified xsi:type="dcterms:W3CDTF">2026-01-26T17:12:10Z</dcterms:modified>
</cp:coreProperties>
</file>