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15BC89-D899-4056-A4BA-F19049315640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07D830-73A5-497B-9757-DF03E0F1B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92869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Health Education in School Curriculum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643050"/>
            <a:ext cx="8215370" cy="500066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lgerian" pitchFamily="82" charset="0"/>
              </a:rPr>
              <a:t>(</a:t>
            </a:r>
            <a:r>
              <a:rPr lang="pa-IN" sz="4000" b="1" dirty="0" smtClean="0">
                <a:latin typeface="Algerian" pitchFamily="82" charset="0"/>
              </a:rPr>
              <a:t>ਸਕੂਲ ਪਾਠਕ੍ਰਮ ਵਿੱਚ ਸਿਹਤ ਸਿੱਖਿਆ)</a:t>
            </a:r>
          </a:p>
          <a:p>
            <a:r>
              <a:rPr lang="en-US" sz="4000" b="1" dirty="0" smtClean="0">
                <a:latin typeface="Algerian" pitchFamily="82" charset="0"/>
              </a:rPr>
              <a:t>Health Education </a:t>
            </a:r>
            <a:r>
              <a:rPr lang="pa-IN" sz="4000" b="1" dirty="0" smtClean="0">
                <a:latin typeface="Algerian" pitchFamily="82" charset="0"/>
              </a:rPr>
              <a:t>ਦਾ ਅਰਥ ਹੈ ਵਿਦਿਆਰਥੀਆਂ ਨੂੰ ਸਿਹਤਮੰਦ ਜੀਵਨ ਜੀਣ ਲਈ ਸਹੀ ਜਾਣਕਾਰੀ, ਆਦਤਾਂ ਅਤੇ ਮੁੱਲ ਸਿਖਾਉਣਾ।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a-IN" sz="4000" b="1" dirty="0" smtClean="0"/>
              <a:t>ਵਿਦਿਆਰਥੀਆਂ ਨੂੰ ਸਿਹਤਮੰਦ ਬਣਾਉਂਦਾ ਹੈ।</a:t>
            </a:r>
          </a:p>
          <a:p>
            <a:r>
              <a:rPr lang="pa-IN" sz="4000" b="1" dirty="0" smtClean="0"/>
              <a:t>ਬਿਮਾਰੀਆਂ ਤੋਂ ਬਚਾਅ ਵਿੱਚ ਮਦਦ ਕਰਦਾ ਹੈ।</a:t>
            </a:r>
          </a:p>
          <a:p>
            <a:r>
              <a:rPr lang="pa-IN" sz="4000" b="1" dirty="0" smtClean="0"/>
              <a:t>ਸਾਫ਼-ਸੁਥਰੀਆਂ ਆਦਤਾਂ ਵਿਕਸਿਤ ਕਰਦਾ ਹੈ।</a:t>
            </a:r>
          </a:p>
          <a:p>
            <a:r>
              <a:rPr lang="pa-IN" sz="4000" b="1" dirty="0" smtClean="0"/>
              <a:t>ਮਾਨਸਿਕ ਅਤੇ ਸਰੀਰਕ ਵਿਕਾਸ ਕਰਦਾ ਹੈ।</a:t>
            </a:r>
          </a:p>
          <a:p>
            <a:r>
              <a:rPr lang="pa-IN" sz="4000" b="1" dirty="0" smtClean="0"/>
              <a:t>ਚੰਗੀ ਸ਼ਖਸੀਅਤ ਬਣਾਉਂਦਾ ਹੈ।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31778"/>
          </a:xfrm>
        </p:spPr>
        <p:txBody>
          <a:bodyPr>
            <a:noAutofit/>
          </a:bodyPr>
          <a:lstStyle/>
          <a:p>
            <a:r>
              <a:rPr lang="pa-IN" sz="5400" b="1" dirty="0" smtClean="0"/>
              <a:t>ਮਹੱਤਵ (</a:t>
            </a:r>
            <a:r>
              <a:rPr lang="en-US" sz="5400" b="1" dirty="0" smtClean="0"/>
              <a:t>Importance):</a:t>
            </a:r>
            <a:br>
              <a:rPr lang="en-US" sz="5400" b="1" dirty="0" smtClean="0"/>
            </a:b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a-IN" sz="4800" b="1" dirty="0" smtClean="0"/>
              <a:t>ਸਿਹਤ ਬਾਰੇ ਜਾਣਕਾਰੀ ਦੇਣਾ</a:t>
            </a:r>
          </a:p>
          <a:p>
            <a:r>
              <a:rPr lang="pa-IN" sz="4800" b="1" dirty="0" smtClean="0"/>
              <a:t>ਸਵੱਛਤਾ ਦੀ ਆਦਤ ਪੈਦਾ ਕਰਨੀ</a:t>
            </a:r>
          </a:p>
          <a:p>
            <a:r>
              <a:rPr lang="pa-IN" sz="4800" b="1" dirty="0" smtClean="0"/>
              <a:t>ਪੋਸ਼ਣ ਦੀ ਮਹੱਤਤਾ ਸਮਝਾਉਣਾ</a:t>
            </a:r>
          </a:p>
          <a:p>
            <a:r>
              <a:rPr lang="pa-IN" sz="4800" b="1" dirty="0" smtClean="0"/>
              <a:t>ਨਸ਼ਿਆਂ ਤੋਂ ਦੂਰ ਰਹਿਣ ਦੀ ਸਿੱਖਿਆ</a:t>
            </a:r>
          </a:p>
          <a:p>
            <a:r>
              <a:rPr lang="pa-IN" sz="4800" b="1" dirty="0" smtClean="0"/>
              <a:t>ਸਰੀਰਕ ਕਸਰਤ ਲਈ ਪ੍ਰੇਰਿਤ ਕਰਨਾ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pa-IN" b="1" dirty="0" smtClean="0"/>
              <a:t>ਉਦੇਸ਼ (</a:t>
            </a:r>
            <a:r>
              <a:rPr lang="en-US" b="1" dirty="0" smtClean="0"/>
              <a:t>Objectives):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a-IN" sz="4400" b="1" dirty="0" smtClean="0"/>
              <a:t>ਨਿੱਜੀ ਸਫ਼ਾਈ</a:t>
            </a:r>
          </a:p>
          <a:p>
            <a:r>
              <a:rPr lang="pa-IN" sz="4400" b="1" dirty="0" smtClean="0"/>
              <a:t>ਪੋਸ਼ਣ ਅਤੇ ਖੁਰਾਕ</a:t>
            </a:r>
          </a:p>
          <a:p>
            <a:r>
              <a:rPr lang="pa-IN" sz="4400" b="1" dirty="0" smtClean="0"/>
              <a:t>ਸਰੀਰਕ ਕਸਰਤ</a:t>
            </a:r>
          </a:p>
          <a:p>
            <a:r>
              <a:rPr lang="pa-IN" sz="4400" b="1" dirty="0" smtClean="0"/>
              <a:t>ਵਾਤਾਵਰਣ ਸਫ਼ਾਈ</a:t>
            </a:r>
          </a:p>
          <a:p>
            <a:r>
              <a:rPr lang="pa-IN" sz="4400" b="1" dirty="0" smtClean="0"/>
              <a:t>ਮਾਨਸਿਕ ਸਿਹਤ</a:t>
            </a:r>
          </a:p>
          <a:p>
            <a:r>
              <a:rPr lang="pa-IN" sz="4400" b="1" dirty="0" smtClean="0"/>
              <a:t>ਰੋਗਾਂ ਤੋਂ ਬਚਾਅ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Autofit/>
          </a:bodyPr>
          <a:lstStyle/>
          <a:p>
            <a:r>
              <a:rPr lang="pa-IN" sz="6000" b="1" dirty="0" smtClean="0"/>
              <a:t>ਪਾਠਕ੍ਰਮ ਵਿੱਚ ਸ਼ਾਮਲ ਵਿਸ਼ੇ:</a:t>
            </a:r>
            <a:br>
              <a:rPr lang="pa-IN" sz="6000" b="1" dirty="0" smtClean="0"/>
            </a:br>
            <a:endParaRPr lang="en-US" sz="6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a-IN" sz="4800" b="1" dirty="0" smtClean="0"/>
              <a:t>ਸਕੂਲ ਪਾਠਕ੍ਰਮ ਵਿੱਚ ਸਿਹਤ ਸਿੱਖਿਆ ਬਹੁਤ ਜ਼ਰੂਰੀ ਹੈ ਕਿਉਂਕਿ ਇਹ ਵਿਦਿਆਰਥੀਆਂ ਨੂੰ ਸਿਹਤਮੰਦ, ਸਚੇਤ ਅਤੇ ਜ਼ਿੰਮੇਵਾਰ ਨਾਗਰਿਕ ਬਣਾਉਂਦੀ ਹੈ।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560406"/>
          </a:xfrm>
        </p:spPr>
        <p:txBody>
          <a:bodyPr>
            <a:noAutofit/>
          </a:bodyPr>
          <a:lstStyle/>
          <a:p>
            <a:r>
              <a:rPr lang="pa-IN" sz="5400" b="1" dirty="0" smtClean="0"/>
              <a:t>ਨਤੀਜਾ (</a:t>
            </a:r>
            <a:r>
              <a:rPr lang="en-US" sz="5400" b="1" dirty="0" smtClean="0"/>
              <a:t>Conclusion):</a:t>
            </a:r>
            <a:br>
              <a:rPr lang="en-US" sz="5400" b="1" dirty="0" smtClean="0"/>
            </a:br>
            <a:endParaRPr lang="en-US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ic health educatio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139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Health Education in School Curriculum</vt:lpstr>
      <vt:lpstr>ਮਹੱਤਵ (Importance): </vt:lpstr>
      <vt:lpstr>ਉਦੇਸ਼ (Objectives): </vt:lpstr>
      <vt:lpstr>ਪਾਠਕ੍ਰਮ ਵਿੱਚ ਸ਼ਾਮਲ ਵਿਸ਼ੇ: </vt:lpstr>
      <vt:lpstr>ਨਤੀਜਾ (Conclusion):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Education in School Curriculum</dc:title>
  <dc:creator>Hp</dc:creator>
  <cp:lastModifiedBy>Hp</cp:lastModifiedBy>
  <cp:revision>7</cp:revision>
  <dcterms:created xsi:type="dcterms:W3CDTF">2026-01-26T06:00:40Z</dcterms:created>
  <dcterms:modified xsi:type="dcterms:W3CDTF">2026-01-26T09:21:33Z</dcterms:modified>
</cp:coreProperties>
</file>