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571B2-83DF-49D6-BDF9-D9E5A2A2D17F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FD7E-0D9D-4D59-808B-C6C52DAD4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14942" y="3286124"/>
            <a:ext cx="3643338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406" t="21875" r="34961" b="13541"/>
          <a:stretch>
            <a:fillRect/>
          </a:stretch>
        </p:blipFill>
        <p:spPr bwMode="auto">
          <a:xfrm>
            <a:off x="0" y="0"/>
            <a:ext cx="9144000" cy="67237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4786314" y="3214686"/>
            <a:ext cx="4071966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Aman Jhamb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Assistant Prof.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Lala Jagat Naryan Education College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0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41797" t="44792" r="38867" b="18750"/>
          <a:stretch>
            <a:fillRect/>
          </a:stretch>
        </p:blipFill>
        <p:spPr bwMode="auto">
          <a:xfrm>
            <a:off x="4357686" y="71438"/>
            <a:ext cx="1818585" cy="1928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628" y="500063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Inkjet Printer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 produce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High Quality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Output.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-8098" y="0"/>
            <a:ext cx="9152098" cy="687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40625" t="51041" r="39453" b="16667"/>
          <a:stretch>
            <a:fillRect/>
          </a:stretch>
        </p:blipFill>
        <p:spPr bwMode="auto">
          <a:xfrm>
            <a:off x="5857884" y="4286256"/>
            <a:ext cx="242889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85786" y="4572008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Cost Per Page of Printing is lower than other Printers.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Laser Printers are fast.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992" t="23958" r="34961" b="11458"/>
          <a:stretch>
            <a:fillRect/>
          </a:stretch>
        </p:blipFill>
        <p:spPr bwMode="auto">
          <a:xfrm>
            <a:off x="1" y="24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22461" t="46875" r="41797" b="18750"/>
          <a:stretch>
            <a:fillRect/>
          </a:stretch>
        </p:blipFill>
        <p:spPr bwMode="auto">
          <a:xfrm>
            <a:off x="2571736" y="142852"/>
            <a:ext cx="3433354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26682"/>
            <a:ext cx="9145152" cy="683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4583"/>
          <a:stretch>
            <a:fillRect/>
          </a:stretch>
        </p:blipFill>
        <p:spPr bwMode="auto">
          <a:xfrm>
            <a:off x="0" y="0"/>
            <a:ext cx="9090402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-24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000232" y="3786189"/>
            <a:ext cx="53578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Have a Nice Day!</a:t>
            </a:r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406" t="22916" r="34961" b="11458"/>
          <a:stretch>
            <a:fillRect/>
          </a:stretch>
        </p:blipFill>
        <p:spPr bwMode="auto">
          <a:xfrm>
            <a:off x="0" y="25797"/>
            <a:ext cx="9144000" cy="683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0"/>
            <a:ext cx="9144000" cy="690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-24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36002" t="27123" r="37305" b="33333"/>
          <a:stretch>
            <a:fillRect/>
          </a:stretch>
        </p:blipFill>
        <p:spPr bwMode="auto">
          <a:xfrm>
            <a:off x="6929454" y="285728"/>
            <a:ext cx="2143140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-4641" y="-24"/>
            <a:ext cx="9180903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262" t="23044" r="34907" b="12241"/>
          <a:stretch>
            <a:fillRect/>
          </a:stretch>
        </p:blipFill>
        <p:spPr bwMode="auto">
          <a:xfrm>
            <a:off x="0" y="0"/>
            <a:ext cx="9144000" cy="69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0" y="0"/>
            <a:ext cx="9144000" cy="68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0117" t="40625" r="40039" b="17708"/>
          <a:stretch>
            <a:fillRect/>
          </a:stretch>
        </p:blipFill>
        <p:spPr bwMode="auto">
          <a:xfrm>
            <a:off x="3929058" y="3786190"/>
            <a:ext cx="4979228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6406" t="23958" r="34961" b="11458"/>
          <a:stretch>
            <a:fillRect/>
          </a:stretch>
        </p:blipFill>
        <p:spPr bwMode="auto">
          <a:xfrm>
            <a:off x="-8098" y="-24"/>
            <a:ext cx="9152098" cy="683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18945" t="37500" r="56445" b="20833"/>
          <a:stretch>
            <a:fillRect/>
          </a:stretch>
        </p:blipFill>
        <p:spPr bwMode="auto">
          <a:xfrm>
            <a:off x="5929322" y="3500438"/>
            <a:ext cx="3000396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34" y="4643446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Slow In Speed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Usually ranging from 30-600 Character per Second.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 l="45312" t="45833" r="42383" b="44792"/>
          <a:stretch>
            <a:fillRect/>
          </a:stretch>
        </p:blipFill>
        <p:spPr bwMode="auto">
          <a:xfrm>
            <a:off x="3786182" y="5286388"/>
            <a:ext cx="1500198" cy="642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54</Words>
  <Application>Microsoft Office PowerPoint</Application>
  <PresentationFormat>On-screen Show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Guru nanak</dc:creator>
  <cp:lastModifiedBy>Guru nanak</cp:lastModifiedBy>
  <cp:revision>25</cp:revision>
  <dcterms:created xsi:type="dcterms:W3CDTF">2024-09-18T05:17:38Z</dcterms:created>
  <dcterms:modified xsi:type="dcterms:W3CDTF">2025-09-25T08:54:05Z</dcterms:modified>
</cp:coreProperties>
</file>