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3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1-Storage-devices-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0-Storage-devices-10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1-Storage-devices-11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2-Storage-devices-1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3-Storage-devices-1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4-Storage-devices-1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2-Storage-devices-2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3-Storage-devices-3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4-Storage-devices-4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5-Storage-devices-5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6-Storage-devices-6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7-Storage-devices-7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8-Storage-devices-8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09-Storage-devices-9-63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571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