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2CB0-D72F-4CCF-9DDC-C13AAEFD5758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E28-7E42-4A2E-81B8-47C8B905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2CB0-D72F-4CCF-9DDC-C13AAEFD5758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E28-7E42-4A2E-81B8-47C8B905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2CB0-D72F-4CCF-9DDC-C13AAEFD5758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E28-7E42-4A2E-81B8-47C8B905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2CB0-D72F-4CCF-9DDC-C13AAEFD5758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E28-7E42-4A2E-81B8-47C8B905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2CB0-D72F-4CCF-9DDC-C13AAEFD5758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E28-7E42-4A2E-81B8-47C8B905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2CB0-D72F-4CCF-9DDC-C13AAEFD5758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E28-7E42-4A2E-81B8-47C8B905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2CB0-D72F-4CCF-9DDC-C13AAEFD5758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E28-7E42-4A2E-81B8-47C8B905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2CB0-D72F-4CCF-9DDC-C13AAEFD5758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E28-7E42-4A2E-81B8-47C8B905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2CB0-D72F-4CCF-9DDC-C13AAEFD5758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E28-7E42-4A2E-81B8-47C8B905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2CB0-D72F-4CCF-9DDC-C13AAEFD5758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E28-7E42-4A2E-81B8-47C8B905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2CB0-D72F-4CCF-9DDC-C13AAEFD5758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7E28-7E42-4A2E-81B8-47C8B905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52CB0-D72F-4CCF-9DDC-C13AAEFD5758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7E28-7E42-4A2E-81B8-47C8B9054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819" t="37109" r="38269" b="18945"/>
          <a:stretch>
            <a:fillRect/>
          </a:stretch>
        </p:blipFill>
        <p:spPr bwMode="auto">
          <a:xfrm>
            <a:off x="142844" y="596350"/>
            <a:ext cx="8724928" cy="569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57818" y="3429000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Presented by:</a:t>
            </a:r>
          </a:p>
          <a:p>
            <a:r>
              <a:rPr lang="en-US" dirty="0" err="1" smtClean="0">
                <a:latin typeface="Comic Sans MS" pitchFamily="66" charset="0"/>
              </a:rPr>
              <a:t>Aman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Jhamb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Assistant Prof.</a:t>
            </a:r>
          </a:p>
          <a:p>
            <a:r>
              <a:rPr lang="en-US" dirty="0" err="1" smtClean="0">
                <a:latin typeface="Comic Sans MS" pitchFamily="66" charset="0"/>
              </a:rPr>
              <a:t>Lala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Jagat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Naryan</a:t>
            </a:r>
            <a:r>
              <a:rPr lang="en-US" dirty="0" smtClean="0">
                <a:latin typeface="Comic Sans MS" pitchFamily="66" charset="0"/>
              </a:rPr>
              <a:t> Education College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8118" t="28320" r="39048" b="29687"/>
          <a:stretch>
            <a:fillRect/>
          </a:stretch>
        </p:blipFill>
        <p:spPr bwMode="auto">
          <a:xfrm>
            <a:off x="0" y="1214422"/>
            <a:ext cx="9144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8587" t="35352" r="53294" b="38281"/>
          <a:stretch>
            <a:fillRect/>
          </a:stretch>
        </p:blipFill>
        <p:spPr bwMode="auto">
          <a:xfrm>
            <a:off x="2571736" y="214290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8118" t="30273" r="38507" b="29687"/>
          <a:stretch>
            <a:fillRect/>
          </a:stretch>
        </p:blipFill>
        <p:spPr bwMode="auto">
          <a:xfrm>
            <a:off x="55033" y="785794"/>
            <a:ext cx="901756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28038" t="35352" r="55490" b="33398"/>
          <a:stretch>
            <a:fillRect/>
          </a:stretch>
        </p:blipFill>
        <p:spPr bwMode="auto">
          <a:xfrm>
            <a:off x="4071934" y="3357562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53" t="27780" r="38464" b="29603"/>
          <a:stretch>
            <a:fillRect/>
          </a:stretch>
        </p:blipFill>
        <p:spPr bwMode="auto">
          <a:xfrm>
            <a:off x="214282" y="1000108"/>
            <a:ext cx="842703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53" t="27561" r="38464" b="29603"/>
          <a:stretch>
            <a:fillRect/>
          </a:stretch>
        </p:blipFill>
        <p:spPr bwMode="auto">
          <a:xfrm>
            <a:off x="428596" y="1071546"/>
            <a:ext cx="812607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8118" t="29297" r="39056" b="29687"/>
          <a:stretch>
            <a:fillRect/>
          </a:stretch>
        </p:blipFill>
        <p:spPr bwMode="auto">
          <a:xfrm>
            <a:off x="357158" y="1571612"/>
            <a:ext cx="7858180" cy="423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26391" t="33398" r="53294" b="40234"/>
          <a:stretch>
            <a:fillRect/>
          </a:stretch>
        </p:blipFill>
        <p:spPr bwMode="auto">
          <a:xfrm>
            <a:off x="3714744" y="428604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8118" t="41992" r="38507" b="29687"/>
          <a:stretch>
            <a:fillRect/>
          </a:stretch>
        </p:blipFill>
        <p:spPr bwMode="auto">
          <a:xfrm>
            <a:off x="-32" y="1428736"/>
            <a:ext cx="882620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1571612"/>
            <a:ext cx="5286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dirty="0" smtClean="0">
                <a:latin typeface="Times New Roman" pitchFamily="18" charset="0"/>
                <a:cs typeface="Times New Roman" pitchFamily="18" charset="0"/>
              </a:rPr>
              <a:t>Thanks...</a:t>
            </a:r>
          </a:p>
          <a:p>
            <a:pPr algn="ctr"/>
            <a:r>
              <a:rPr lang="en-IN" sz="5400" dirty="0" smtClean="0">
                <a:latin typeface="Times New Roman" pitchFamily="18" charset="0"/>
                <a:cs typeface="Times New Roman" pitchFamily="18" charset="0"/>
              </a:rPr>
              <a:t>Have A Nice Day!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118" t="27344" r="38507" b="29687"/>
          <a:stretch>
            <a:fillRect/>
          </a:stretch>
        </p:blipFill>
        <p:spPr bwMode="auto">
          <a:xfrm>
            <a:off x="571472" y="1071546"/>
            <a:ext cx="775636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979" t="27344" r="38506" b="37048"/>
          <a:stretch>
            <a:fillRect/>
          </a:stretch>
        </p:blipFill>
        <p:spPr bwMode="auto">
          <a:xfrm>
            <a:off x="642909" y="571480"/>
            <a:ext cx="822966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569" t="37109" r="38507" b="18945"/>
          <a:stretch>
            <a:fillRect/>
          </a:stretch>
        </p:blipFill>
        <p:spPr bwMode="auto">
          <a:xfrm>
            <a:off x="500034" y="857232"/>
            <a:ext cx="768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7452" t="51892" r="52782" b="28711"/>
          <a:stretch>
            <a:fillRect/>
          </a:stretch>
        </p:blipFill>
        <p:spPr bwMode="auto">
          <a:xfrm>
            <a:off x="5286380" y="4000504"/>
            <a:ext cx="310755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7569" t="26367" r="40154" b="28711"/>
          <a:stretch>
            <a:fillRect/>
          </a:stretch>
        </p:blipFill>
        <p:spPr bwMode="auto">
          <a:xfrm>
            <a:off x="128867" y="857232"/>
            <a:ext cx="872941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068" t="27344" r="38507" b="28711"/>
          <a:stretch>
            <a:fillRect/>
          </a:stretch>
        </p:blipFill>
        <p:spPr bwMode="auto">
          <a:xfrm>
            <a:off x="142844" y="1032206"/>
            <a:ext cx="885828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48865" t="26367" r="32467" b="43359"/>
          <a:stretch>
            <a:fillRect/>
          </a:stretch>
        </p:blipFill>
        <p:spPr bwMode="auto">
          <a:xfrm rot="16200000" flipV="1">
            <a:off x="5322099" y="107157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118" t="29297" r="40044" b="29687"/>
          <a:stretch>
            <a:fillRect/>
          </a:stretch>
        </p:blipFill>
        <p:spPr bwMode="auto">
          <a:xfrm>
            <a:off x="0" y="571480"/>
            <a:ext cx="9144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71480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latin typeface="Comic Sans MS" pitchFamily="66" charset="0"/>
              </a:rPr>
              <a:t>Mouse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8118" t="28320" r="39048" b="29687"/>
          <a:stretch>
            <a:fillRect/>
          </a:stretch>
        </p:blipFill>
        <p:spPr bwMode="auto">
          <a:xfrm>
            <a:off x="0" y="603578"/>
            <a:ext cx="9144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32942" t="39063" r="57724" b="42383"/>
          <a:stretch>
            <a:fillRect/>
          </a:stretch>
        </p:blipFill>
        <p:spPr bwMode="auto">
          <a:xfrm>
            <a:off x="2285984" y="197481"/>
            <a:ext cx="1357322" cy="1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7569" t="27333" r="38507" b="29687"/>
          <a:stretch>
            <a:fillRect/>
          </a:stretch>
        </p:blipFill>
        <p:spPr bwMode="auto">
          <a:xfrm>
            <a:off x="41156" y="1071546"/>
            <a:ext cx="8960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25256" t="34180" r="51684" b="38476"/>
          <a:stretch>
            <a:fillRect/>
          </a:stretch>
        </p:blipFill>
        <p:spPr bwMode="auto">
          <a:xfrm>
            <a:off x="5715008" y="214290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</Words>
  <Application>Microsoft Office PowerPoint</Application>
  <PresentationFormat>On-screen Show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Guru Nanak ji</dc:creator>
  <cp:lastModifiedBy>Guru nanak</cp:lastModifiedBy>
  <cp:revision>18</cp:revision>
  <dcterms:created xsi:type="dcterms:W3CDTF">2024-09-17T13:28:54Z</dcterms:created>
  <dcterms:modified xsi:type="dcterms:W3CDTF">2024-09-18T07:44:40Z</dcterms:modified>
</cp:coreProperties>
</file>